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>
  <p:sldMasterIdLst>
    <p:sldMasterId id="2147483803" r:id="rId4"/>
    <p:sldMasterId id="2147484095" r:id="rId5"/>
  </p:sldMasterIdLst>
  <p:notesMasterIdLst>
    <p:notesMasterId r:id="rId29"/>
  </p:notesMasterIdLst>
  <p:handoutMasterIdLst>
    <p:handoutMasterId r:id="rId30"/>
  </p:handoutMasterIdLst>
  <p:sldIdLst>
    <p:sldId id="2076136272" r:id="rId6"/>
    <p:sldId id="2076136274" r:id="rId7"/>
    <p:sldId id="2076136245" r:id="rId8"/>
    <p:sldId id="2076136289" r:id="rId9"/>
    <p:sldId id="2134805590" r:id="rId10"/>
    <p:sldId id="2076136293" r:id="rId11"/>
    <p:sldId id="2134805592" r:id="rId12"/>
    <p:sldId id="2134805591" r:id="rId13"/>
    <p:sldId id="2134805597" r:id="rId14"/>
    <p:sldId id="2134805602" r:id="rId15"/>
    <p:sldId id="2134805600" r:id="rId16"/>
    <p:sldId id="2134805604" r:id="rId17"/>
    <p:sldId id="2134805589" r:id="rId18"/>
    <p:sldId id="2134805595" r:id="rId19"/>
    <p:sldId id="2134805601" r:id="rId20"/>
    <p:sldId id="2134805598" r:id="rId21"/>
    <p:sldId id="2134805594" r:id="rId22"/>
    <p:sldId id="2134805603" r:id="rId23"/>
    <p:sldId id="2076136290" r:id="rId24"/>
    <p:sldId id="2134805585" r:id="rId25"/>
    <p:sldId id="2076136301" r:id="rId26"/>
    <p:sldId id="2076136292" r:id="rId27"/>
    <p:sldId id="2076136279" r:id="rId28"/>
  </p:sldIdLst>
  <p:sldSz cx="14630400" cy="8229600"/>
  <p:notesSz cx="6858000" cy="9144000"/>
  <p:embeddedFontLst>
    <p:embeddedFont>
      <p:font typeface="Calibri" panose="020F0502020204030204" pitchFamily="34" charset="0"/>
      <p:regular r:id="rId31"/>
      <p:bold r:id="rId32"/>
      <p:italic r:id="rId33"/>
      <p:boldItalic r:id="rId34"/>
    </p:embeddedFont>
    <p:embeddedFont>
      <p:font typeface="Poppins" panose="00000500000000000000" pitchFamily="2" charset="0"/>
      <p:regular r:id="rId35"/>
      <p:bold r:id="rId36"/>
      <p:italic r:id="rId37"/>
      <p:boldItalic r:id="rId38"/>
    </p:embeddedFont>
    <p:embeddedFont>
      <p:font typeface="Poppins Light" panose="00000400000000000000" pitchFamily="2" charset="0"/>
      <p:regular r:id="rId39"/>
      <p:italic r:id="rId40"/>
    </p:embeddedFont>
    <p:embeddedFont>
      <p:font typeface="Segoe UI" panose="020B0502040204020203" pitchFamily="34" charset="0"/>
      <p:regular r:id="rId41"/>
      <p:bold r:id="rId42"/>
      <p:italic r:id="rId43"/>
      <p:boldItalic r:id="rId44"/>
    </p:embeddedFont>
    <p:embeddedFont>
      <p:font typeface="Segoe UI Semibold" panose="020B0702040204020203" pitchFamily="34" charset="0"/>
      <p:regular r:id="rId45"/>
      <p:bold r:id="rId46"/>
      <p:italic r:id="rId47"/>
      <p:boldItalic r:id="rId48"/>
    </p:embeddedFont>
  </p:embeddedFontLst>
  <p:defaultTextStyle>
    <a:defPPr>
      <a:defRPr lang="en-US"/>
    </a:defPPr>
    <a:lvl1pPr marL="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1pPr>
    <a:lvl2pPr marL="54864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2pPr>
    <a:lvl3pPr marL="109728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3pPr>
    <a:lvl4pPr marL="164592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4pPr>
    <a:lvl5pPr marL="219456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5pPr>
    <a:lvl6pPr marL="274320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6pPr>
    <a:lvl7pPr marL="329184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7pPr>
    <a:lvl8pPr marL="384048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8pPr>
    <a:lvl9pPr marL="438912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Opening slide" id="{4B2DE8E9-9E55-4C3F-8350-4C1FC5FEEBDE}">
          <p14:sldIdLst>
            <p14:sldId id="2076136272"/>
            <p14:sldId id="2076136274"/>
            <p14:sldId id="2076136245"/>
            <p14:sldId id="2076136289"/>
            <p14:sldId id="2134805590"/>
            <p14:sldId id="2076136293"/>
            <p14:sldId id="2134805592"/>
            <p14:sldId id="2134805591"/>
            <p14:sldId id="2134805597"/>
            <p14:sldId id="2134805602"/>
            <p14:sldId id="2134805600"/>
            <p14:sldId id="2134805604"/>
            <p14:sldId id="2134805589"/>
            <p14:sldId id="2134805595"/>
            <p14:sldId id="2134805601"/>
            <p14:sldId id="2134805598"/>
            <p14:sldId id="2134805594"/>
            <p14:sldId id="2134805603"/>
            <p14:sldId id="2076136290"/>
            <p14:sldId id="2134805585"/>
            <p14:sldId id="2076136301"/>
            <p14:sldId id="2076136292"/>
            <p14:sldId id="207613627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592">
          <p15:clr>
            <a:srgbClr val="A4A3A4"/>
          </p15:clr>
        </p15:guide>
        <p15:guide id="2" pos="460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3EDFF"/>
    <a:srgbClr val="B2B2B2"/>
    <a:srgbClr val="08023F"/>
    <a:srgbClr val="50E6FF"/>
    <a:srgbClr val="FFFFFF"/>
    <a:srgbClr val="0078D4"/>
    <a:srgbClr val="00C79F"/>
    <a:srgbClr val="A3F6FF"/>
    <a:srgbClr val="9BF00B"/>
    <a:srgbClr val="012F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4CCE8E6-4A0D-A5E2-3648-A0E3AACCF8E9}" v="57" dt="2022-10-19T16:49:30.713"/>
    <p1510:client id="{7DB7F281-16A7-A86D-7B8F-7E717AB32664}" v="13" dt="2022-10-17T03:33:45.576"/>
    <p1510:client id="{8141B035-F29E-4319-AF80-3F0BD01023C6}" v="19" dt="2022-10-16T13:07:37.377"/>
    <p1510:client id="{BB44CB65-5644-23A7-04BC-8EBE19C0F381}" v="9" dt="2022-10-18T10:49:23.904"/>
    <p1510:client id="{BE105690-4255-B587-E5C2-733D2DFAFBD8}" v="97" dt="2022-10-17T19:00:18.163"/>
    <p1510:client id="{F79671C3-8033-4A3A-A92A-94F5ED5936D1}" v="4" dt="2022-10-16T16:31:13.00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796" autoAdjust="0"/>
    <p:restoredTop sz="94169" autoAdjust="0"/>
  </p:normalViewPr>
  <p:slideViewPr>
    <p:cSldViewPr snapToGrid="0" snapToObjects="1">
      <p:cViewPr varScale="1">
        <p:scale>
          <a:sx n="178" d="100"/>
          <a:sy n="178" d="100"/>
        </p:scale>
        <p:origin x="3488" y="168"/>
      </p:cViewPr>
      <p:guideLst>
        <p:guide orient="horz" pos="2592"/>
        <p:guide pos="460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124" d="100"/>
          <a:sy n="124" d="100"/>
        </p:scale>
        <p:origin x="3288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font" Target="fonts/font9.fntdata"/><Relationship Id="rId21" Type="http://schemas.openxmlformats.org/officeDocument/2006/relationships/slide" Target="slides/slide16.xml"/><Relationship Id="rId34" Type="http://schemas.openxmlformats.org/officeDocument/2006/relationships/font" Target="fonts/font4.fntdata"/><Relationship Id="rId42" Type="http://schemas.openxmlformats.org/officeDocument/2006/relationships/font" Target="fonts/font12.fntdata"/><Relationship Id="rId47" Type="http://schemas.openxmlformats.org/officeDocument/2006/relationships/font" Target="fonts/font17.fntdata"/><Relationship Id="rId50" Type="http://schemas.openxmlformats.org/officeDocument/2006/relationships/viewProps" Target="viewProp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notesMaster" Target="notesMasters/notesMaster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font" Target="fonts/font15.fntdata"/><Relationship Id="rId53" Type="http://schemas.microsoft.com/office/2015/10/relationships/revisionInfo" Target="revisionInfo.xml"/><Relationship Id="rId5" Type="http://schemas.openxmlformats.org/officeDocument/2006/relationships/slideMaster" Target="slideMasters/slideMaster2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font" Target="fonts/font1.fntdata"/><Relationship Id="rId44" Type="http://schemas.openxmlformats.org/officeDocument/2006/relationships/font" Target="fonts/font14.fntdata"/><Relationship Id="rId52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handoutMaster" Target="handoutMasters/handoutMaster1.xml"/><Relationship Id="rId35" Type="http://schemas.openxmlformats.org/officeDocument/2006/relationships/font" Target="fonts/font5.fntdata"/><Relationship Id="rId43" Type="http://schemas.openxmlformats.org/officeDocument/2006/relationships/font" Target="fonts/font13.fntdata"/><Relationship Id="rId48" Type="http://schemas.openxmlformats.org/officeDocument/2006/relationships/font" Target="fonts/font18.fntdata"/><Relationship Id="rId8" Type="http://schemas.openxmlformats.org/officeDocument/2006/relationships/slide" Target="slides/slide3.xml"/><Relationship Id="rId51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openxmlformats.org/officeDocument/2006/relationships/font" Target="fonts/font16.fntdata"/><Relationship Id="rId20" Type="http://schemas.openxmlformats.org/officeDocument/2006/relationships/slide" Target="slides/slide15.xml"/><Relationship Id="rId41" Type="http://schemas.openxmlformats.org/officeDocument/2006/relationships/font" Target="fonts/font11.fntdata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font" Target="fonts/font6.fntdata"/><Relationship Id="rId4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870BEA-B3EA-4D57-8804-3C40360EE912}" type="slidenum">
              <a:rPr lang="en-US" smtClean="0"/>
              <a:t>‹#›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054DBA7-85FF-CE4A-BF56-5B341AFC4A1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8EE06F-1980-7244-BF75-5D4A64DAD5ED}" type="datetimeFigureOut">
              <a:rPr lang="en-US" smtClean="0"/>
              <a:t>10/19/2022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5265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21B7B2-6D1C-406E-AEF9-95F8A76399C2}" type="datetimeFigureOut">
              <a:rPr lang="en-US" smtClean="0"/>
              <a:t>10/19/2022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68CCEB-9B74-4B06-A035-26CD3C1A74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309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1pPr>
    <a:lvl2pPr marL="54864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2pPr>
    <a:lvl3pPr marL="109728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3pPr>
    <a:lvl4pPr marL="164592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4pPr>
    <a:lvl5pPr marL="219456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5pPr>
    <a:lvl6pPr marL="274320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6pPr>
    <a:lvl7pPr marL="329184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7pPr>
    <a:lvl8pPr marL="384048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8pPr>
    <a:lvl9pPr marL="438912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Slide">
    <p:bg>
      <p:bgPr>
        <a:solidFill>
          <a:srgbClr val="012F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58DEF3CF-186E-472B-95A9-1E6C05D757E2}"/>
              </a:ext>
            </a:extLst>
          </p:cNvPr>
          <p:cNvSpPr txBox="1"/>
          <p:nvPr userDrawn="1"/>
        </p:nvSpPr>
        <p:spPr>
          <a:xfrm>
            <a:off x="401067" y="7633884"/>
            <a:ext cx="19909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0" i="0" u="none" strike="noStrike" baseline="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#AzConfDev</a:t>
            </a:r>
            <a:endParaRPr lang="en-IN" sz="1600" b="0" dirty="0">
              <a:latin typeface="Poppins" pitchFamily="2" charset="77"/>
              <a:cs typeface="Poppins" pitchFamily="2" charset="77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25D4CFF-1446-FFBE-1466-D4351AB13508}"/>
              </a:ext>
            </a:extLst>
          </p:cNvPr>
          <p:cNvGrpSpPr/>
          <p:nvPr userDrawn="1"/>
        </p:nvGrpSpPr>
        <p:grpSpPr>
          <a:xfrm>
            <a:off x="686588" y="3817088"/>
            <a:ext cx="13257225" cy="1937724"/>
            <a:chOff x="686588" y="3817089"/>
            <a:chExt cx="13257225" cy="1937724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657E4B52-2B11-4561-89C7-74FBEE0B3006}"/>
                </a:ext>
              </a:extLst>
            </p:cNvPr>
            <p:cNvGrpSpPr/>
            <p:nvPr userDrawn="1"/>
          </p:nvGrpSpPr>
          <p:grpSpPr>
            <a:xfrm>
              <a:off x="686588" y="3817089"/>
              <a:ext cx="13257225" cy="1937724"/>
              <a:chOff x="777752" y="3817089"/>
              <a:chExt cx="13257225" cy="1937724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96087DC-5935-467F-9230-92AFDFF3D77F}"/>
                  </a:ext>
                </a:extLst>
              </p:cNvPr>
              <p:cNvSpPr txBox="1"/>
              <p:nvPr userDrawn="1"/>
            </p:nvSpPr>
            <p:spPr>
              <a:xfrm>
                <a:off x="777752" y="3817089"/>
                <a:ext cx="13257225" cy="10156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IN" sz="6000" b="1" i="0" u="none" strike="noStrike" baseline="0" dirty="0">
                    <a:solidFill>
                      <a:schemeClr val="bg1"/>
                    </a:solidFill>
                    <a:latin typeface="Poppins" pitchFamily="2" charset="77"/>
                    <a:cs typeface="Poppins" pitchFamily="2" charset="77"/>
                  </a:rPr>
                  <a:t> Az COMMUNITY</a:t>
                </a:r>
                <a:endParaRPr lang="en-IN" sz="23900" b="1" dirty="0">
                  <a:solidFill>
                    <a:schemeClr val="bg1"/>
                  </a:solidFill>
                  <a:latin typeface="Poppins" pitchFamily="2" charset="77"/>
                  <a:cs typeface="Poppins" pitchFamily="2" charset="77"/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FC10824-1FC6-40DE-B68C-D18496CA8FB6}"/>
                  </a:ext>
                </a:extLst>
              </p:cNvPr>
              <p:cNvSpPr txBox="1"/>
              <p:nvPr userDrawn="1"/>
            </p:nvSpPr>
            <p:spPr>
              <a:xfrm>
                <a:off x="3234249" y="4739150"/>
                <a:ext cx="834423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IN" sz="2800" b="0" i="0" u="none" strike="noStrike" baseline="0" dirty="0">
                    <a:solidFill>
                      <a:schemeClr val="bg1"/>
                    </a:solidFill>
                    <a:latin typeface="Poppins" pitchFamily="2" charset="77"/>
                    <a:cs typeface="Poppins" pitchFamily="2" charset="77"/>
                  </a:rPr>
                  <a:t>Conference 2022</a:t>
                </a:r>
                <a:endParaRPr lang="en-US" sz="2800" b="0" i="1" dirty="0">
                  <a:solidFill>
                    <a:schemeClr val="bg1"/>
                  </a:solidFill>
                  <a:latin typeface="Poppins" pitchFamily="2" charset="77"/>
                  <a:cs typeface="Poppins" pitchFamily="2" charset="77"/>
                </a:endParaRP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4A1878D-F88B-F745-2DA9-1C187E86CEDB}"/>
                  </a:ext>
                </a:extLst>
              </p:cNvPr>
              <p:cNvSpPr txBox="1"/>
              <p:nvPr userDrawn="1"/>
            </p:nvSpPr>
            <p:spPr>
              <a:xfrm>
                <a:off x="3234249" y="5354703"/>
                <a:ext cx="834423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IN" sz="2000" b="0" i="0" u="none" strike="noStrike" baseline="0" dirty="0">
                    <a:solidFill>
                      <a:schemeClr val="bg1"/>
                    </a:solidFill>
                    <a:latin typeface="Poppins Light" pitchFamily="2" charset="77"/>
                    <a:cs typeface="Poppins Light" pitchFamily="2" charset="77"/>
                  </a:rPr>
                  <a:t>Asia’s Largest Azure Community Conference</a:t>
                </a:r>
                <a:endParaRPr lang="en-US" sz="2000" b="0" i="0" dirty="0">
                  <a:solidFill>
                    <a:schemeClr val="bg1"/>
                  </a:solidFill>
                  <a:latin typeface="Poppins Light" pitchFamily="2" charset="77"/>
                  <a:cs typeface="Poppins Light" pitchFamily="2" charset="77"/>
                </a:endParaRPr>
              </a:p>
            </p:txBody>
          </p:sp>
        </p:grp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4A13910C-C961-C1A2-7B55-871C4565BEB5}"/>
                </a:ext>
              </a:extLst>
            </p:cNvPr>
            <p:cNvCxnSpPr/>
            <p:nvPr userDrawn="1"/>
          </p:nvCxnSpPr>
          <p:spPr>
            <a:xfrm>
              <a:off x="4654550" y="5058431"/>
              <a:ext cx="833718" cy="0"/>
            </a:xfrm>
            <a:prstGeom prst="line">
              <a:avLst/>
            </a:prstGeom>
            <a:ln w="38100">
              <a:solidFill>
                <a:schemeClr val="bg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7D8C85C7-F559-B3F4-8497-19B59ACF0951}"/>
                </a:ext>
              </a:extLst>
            </p:cNvPr>
            <p:cNvCxnSpPr/>
            <p:nvPr userDrawn="1"/>
          </p:nvCxnSpPr>
          <p:spPr>
            <a:xfrm>
              <a:off x="9065185" y="5058431"/>
              <a:ext cx="833718" cy="0"/>
            </a:xfrm>
            <a:prstGeom prst="line">
              <a:avLst/>
            </a:prstGeom>
            <a:ln w="38100">
              <a:solidFill>
                <a:schemeClr val="bg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E8D3B0CC-234F-FE6F-6748-9A210C9DCC2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009342" y="1206957"/>
            <a:ext cx="2287494" cy="189535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A91F16C-3C79-6733-1250-EA38D194222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24943"/>
            <a:ext cx="3962400" cy="24638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6A11A65-9DBF-5173-D8BB-80230607B42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566400" y="5754812"/>
            <a:ext cx="4064000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648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_Slid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BD1B822-EEFB-2720-6198-0819CB08840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34514" y="3595604"/>
            <a:ext cx="6995886" cy="4662401"/>
          </a:xfrm>
          <a:prstGeom prst="rect">
            <a:avLst/>
          </a:prstGeom>
        </p:spPr>
      </p:pic>
      <p:sp>
        <p:nvSpPr>
          <p:cNvPr id="35" name="Title 1"/>
          <p:cNvSpPr>
            <a:spLocks noGrp="1"/>
          </p:cNvSpPr>
          <p:nvPr>
            <p:ph type="title" hasCustomPrompt="1"/>
          </p:nvPr>
        </p:nvSpPr>
        <p:spPr>
          <a:xfrm>
            <a:off x="6252111" y="3343518"/>
            <a:ext cx="6870875" cy="673902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320" spc="-60" baseline="0">
                <a:solidFill>
                  <a:srgbClr val="08023F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INSERT SPEAKER NAME</a:t>
            </a:r>
          </a:p>
        </p:txBody>
      </p:sp>
      <p:sp>
        <p:nvSpPr>
          <p:cNvPr id="3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6252112" y="4500469"/>
            <a:ext cx="5486400" cy="3693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400" spc="0" baseline="0">
                <a:solidFill>
                  <a:srgbClr val="08023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Designation</a:t>
            </a:r>
          </a:p>
        </p:txBody>
      </p:sp>
      <p:sp>
        <p:nvSpPr>
          <p:cNvPr id="37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2939663" y="2452661"/>
            <a:ext cx="3129517" cy="3129517"/>
          </a:xfrm>
          <a:prstGeom prst="rect">
            <a:avLst/>
          </a:prstGeom>
        </p:spPr>
        <p:txBody>
          <a:bodyPr/>
          <a:lstStyle>
            <a:lvl1pPr>
              <a:defRPr b="0" cap="none" spc="0">
                <a:ln>
                  <a:noFill/>
                </a:ln>
                <a:solidFill>
                  <a:schemeClr val="bg1"/>
                </a:solidFill>
                <a:effectLst/>
              </a:defRPr>
            </a:lvl1pPr>
          </a:lstStyle>
          <a:p>
            <a:endParaRPr lang="en-IN" dirty="0"/>
          </a:p>
        </p:txBody>
      </p:sp>
      <p:pic>
        <p:nvPicPr>
          <p:cNvPr id="40" name="MS logo white - EMF" descr="Microsoft logo white text version">
            <a:extLst>
              <a:ext uri="{FF2B5EF4-FFF2-40B4-BE49-F238E27FC236}">
                <a16:creationId xmlns:a16="http://schemas.microsoft.com/office/drawing/2014/main" id="{788172BF-1F8C-429F-A472-2CEAB692920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15128547" y="7469726"/>
            <a:ext cx="1818473" cy="38946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8AF06C1-28F8-477E-8F79-B654DA2C6B6B}"/>
              </a:ext>
            </a:extLst>
          </p:cNvPr>
          <p:cNvSpPr/>
          <p:nvPr userDrawn="1"/>
        </p:nvSpPr>
        <p:spPr>
          <a:xfrm>
            <a:off x="6252112" y="4205525"/>
            <a:ext cx="5907162" cy="35613"/>
          </a:xfrm>
          <a:prstGeom prst="rect">
            <a:avLst/>
          </a:prstGeom>
          <a:solidFill>
            <a:srgbClr val="9BF00B"/>
          </a:solidFill>
          <a:ln>
            <a:solidFill>
              <a:srgbClr val="9FCB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57066" tIns="78533" rIns="157066" bIns="78533" rtlCol="0" anchor="ctr"/>
          <a:lstStyle/>
          <a:p>
            <a:pPr algn="ctr"/>
            <a:endParaRPr lang="en-IN">
              <a:solidFill>
                <a:srgbClr val="9BF00B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82FC026-AB71-1100-6845-AE77E0FBCC4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2640236" y="-40341"/>
            <a:ext cx="1658396" cy="20258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6E71516-673D-D9FB-D2DE-7C7CE5B0E293}"/>
              </a:ext>
            </a:extLst>
          </p:cNvPr>
          <p:cNvSpPr txBox="1"/>
          <p:nvPr userDrawn="1"/>
        </p:nvSpPr>
        <p:spPr>
          <a:xfrm>
            <a:off x="401067" y="7633884"/>
            <a:ext cx="19909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0" i="0" u="none" strike="noStrike" baseline="0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#AzConfDev</a:t>
            </a:r>
            <a:endParaRPr lang="en-IN" sz="1600" b="0" dirty="0">
              <a:solidFill>
                <a:schemeClr val="tx1"/>
              </a:solidFill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5731032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ssion_title and Speakers n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2B0E24D-511E-5968-1763-177E9E1C9C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34514" y="3595604"/>
            <a:ext cx="6995886" cy="4662401"/>
          </a:xfrm>
          <a:prstGeom prst="rect">
            <a:avLst/>
          </a:prstGeom>
        </p:spPr>
      </p:pic>
      <p:pic>
        <p:nvPicPr>
          <p:cNvPr id="40" name="MS logo white - EMF" descr="Microsoft logo white text version">
            <a:extLst>
              <a:ext uri="{FF2B5EF4-FFF2-40B4-BE49-F238E27FC236}">
                <a16:creationId xmlns:a16="http://schemas.microsoft.com/office/drawing/2014/main" id="{788172BF-1F8C-429F-A472-2CEAB692920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15128547" y="7469726"/>
            <a:ext cx="1818473" cy="389462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BA80D204-AA27-4BBD-BBCA-179B38FA2E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3180" y="3397474"/>
            <a:ext cx="10972800" cy="673902"/>
          </a:xfrm>
          <a:prstGeom prst="rect">
            <a:avLst/>
          </a:prstGeom>
          <a:noFill/>
        </p:spPr>
        <p:txBody>
          <a:bodyPr lIns="0" tIns="0" rIns="0" bIns="0" anchor="b" anchorCtr="0">
            <a:spAutoFit/>
          </a:bodyPr>
          <a:lstStyle>
            <a:lvl1pPr>
              <a:defRPr sz="4320" spc="-60" baseline="0">
                <a:solidFill>
                  <a:srgbClr val="08023F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E165C242-C706-4D94-AC69-527037CF2A0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83180" y="4585726"/>
            <a:ext cx="10972800" cy="3693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400" spc="0" baseline="0">
                <a:solidFill>
                  <a:srgbClr val="08023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049C1C0-996D-182B-6EC3-D264E1CA90C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2640236" y="-40341"/>
            <a:ext cx="1658396" cy="20258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A80008A-C231-0137-22EA-A1688558EEF5}"/>
              </a:ext>
            </a:extLst>
          </p:cNvPr>
          <p:cNvSpPr txBox="1"/>
          <p:nvPr userDrawn="1"/>
        </p:nvSpPr>
        <p:spPr>
          <a:xfrm>
            <a:off x="401067" y="7633884"/>
            <a:ext cx="19909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0" i="0" u="none" strike="noStrike" baseline="0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#AzConfDev</a:t>
            </a:r>
            <a:endParaRPr lang="en-IN" sz="1600" b="0" dirty="0">
              <a:solidFill>
                <a:schemeClr val="tx1"/>
              </a:solidFill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8880907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 with blue Windows logo on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7E2EE96-CAD6-46F7-AEB7-00C81021CC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0231" y="766038"/>
            <a:ext cx="3232926" cy="598318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>
            <a:lvl1pPr algn="l" defTabSz="11192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320" b="0" kern="1200" cap="none" spc="-60" baseline="0" dirty="0">
                <a:ln w="3175">
                  <a:noFill/>
                </a:ln>
                <a:solidFill>
                  <a:srgbClr val="08023F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Title 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EAD98D2E-15E9-4E97-B820-4F26956CA8B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71182" y="2170261"/>
            <a:ext cx="10972800" cy="369332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400" spc="0" baseline="0">
                <a:solidFill>
                  <a:srgbClr val="08023F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Content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EECA080-AAEE-044D-DBBF-87373C68812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640236" y="-40341"/>
            <a:ext cx="1658396" cy="20258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D4FEBDC-D193-AE5D-4DD5-A0E6D35ED633}"/>
              </a:ext>
            </a:extLst>
          </p:cNvPr>
          <p:cNvSpPr txBox="1"/>
          <p:nvPr userDrawn="1"/>
        </p:nvSpPr>
        <p:spPr>
          <a:xfrm>
            <a:off x="401067" y="7633884"/>
            <a:ext cx="19909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0" i="0" u="none" strike="noStrike" baseline="0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#AzConfDev</a:t>
            </a:r>
            <a:endParaRPr lang="en-IN" sz="1600" b="0" dirty="0">
              <a:solidFill>
                <a:schemeClr val="tx1"/>
              </a:solidFill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8240752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937E4AD-5E40-7B9E-EF6B-51E9C3CF6AA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640236" y="-40341"/>
            <a:ext cx="1658396" cy="20258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901C681-4913-FBC0-A76C-8214176716AC}"/>
              </a:ext>
            </a:extLst>
          </p:cNvPr>
          <p:cNvSpPr txBox="1"/>
          <p:nvPr userDrawn="1"/>
        </p:nvSpPr>
        <p:spPr>
          <a:xfrm>
            <a:off x="401067" y="7633884"/>
            <a:ext cx="19909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0" i="0" u="none" strike="noStrike" baseline="0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#AzConfDev</a:t>
            </a:r>
            <a:endParaRPr lang="en-IN" sz="1600" b="0" dirty="0">
              <a:solidFill>
                <a:schemeClr val="tx1"/>
              </a:solidFill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59145786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 with blue Windows logo on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69F2933-547A-2601-63DB-A0630CFD226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34514" y="3595604"/>
            <a:ext cx="6995886" cy="4662401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702259" y="3639867"/>
            <a:ext cx="10972800" cy="598318"/>
          </a:xfrm>
          <a:prstGeom prst="rect">
            <a:avLst/>
          </a:prstGeom>
          <a:noFill/>
        </p:spPr>
        <p:txBody>
          <a:bodyPr lIns="0" tIns="0" rIns="0" bIns="0" anchor="b" anchorCtr="0">
            <a:spAutoFit/>
          </a:bodyPr>
          <a:lstStyle>
            <a:lvl1pPr algn="l" defTabSz="11192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320" b="0" kern="1200" cap="none" spc="-60" baseline="0" dirty="0">
                <a:ln w="3175">
                  <a:noFill/>
                </a:ln>
                <a:solidFill>
                  <a:srgbClr val="08023F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702259" y="4772784"/>
            <a:ext cx="10972800" cy="369332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400" spc="0" baseline="0">
                <a:solidFill>
                  <a:srgbClr val="08023F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Content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385E5DB-DF49-C0C0-7902-A579C9F2E46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640236" y="-40341"/>
            <a:ext cx="1658396" cy="20258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00C1EF1-BA09-2053-5B24-5D032FE5B748}"/>
              </a:ext>
            </a:extLst>
          </p:cNvPr>
          <p:cNvSpPr txBox="1"/>
          <p:nvPr userDrawn="1"/>
        </p:nvSpPr>
        <p:spPr>
          <a:xfrm>
            <a:off x="401067" y="7633884"/>
            <a:ext cx="19909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0" i="0" u="none" strike="noStrike" baseline="0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#AzConfDev</a:t>
            </a:r>
            <a:endParaRPr lang="en-IN" sz="1600" b="0" dirty="0">
              <a:solidFill>
                <a:schemeClr val="tx1"/>
              </a:solidFill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0801182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 with blue Windows logo on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C3DE48E-CA20-CEA2-7809-1909F04F51A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34514" y="3595604"/>
            <a:ext cx="6995886" cy="466240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58448FC-5B40-176D-4D3F-3198A67043BC}"/>
              </a:ext>
            </a:extLst>
          </p:cNvPr>
          <p:cNvSpPr txBox="1"/>
          <p:nvPr userDrawn="1"/>
        </p:nvSpPr>
        <p:spPr>
          <a:xfrm>
            <a:off x="401067" y="7633884"/>
            <a:ext cx="19909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0" i="0" u="none" strike="noStrike" baseline="0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#AzConfDev</a:t>
            </a:r>
            <a:endParaRPr lang="en-IN" sz="1600" b="0" dirty="0">
              <a:solidFill>
                <a:schemeClr val="tx1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5767473" y="3505403"/>
            <a:ext cx="3095455" cy="1218795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>
            <a:lvl1pPr algn="l" defTabSz="11192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800" b="0" kern="1200" cap="none" spc="-60" baseline="0" dirty="0">
                <a:ln w="3175">
                  <a:noFill/>
                </a:ln>
                <a:solidFill>
                  <a:srgbClr val="08023F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Q &amp; 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B2BD898-8C1A-EFEC-EE0B-7DB43AE9F8C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640236" y="-40341"/>
            <a:ext cx="1658396" cy="202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0973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You_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13E642DD-3064-485E-76C7-1F54A660752F}"/>
              </a:ext>
            </a:extLst>
          </p:cNvPr>
          <p:cNvSpPr txBox="1"/>
          <p:nvPr userDrawn="1"/>
        </p:nvSpPr>
        <p:spPr>
          <a:xfrm>
            <a:off x="553467" y="7786284"/>
            <a:ext cx="19909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0" i="0" u="none" strike="noStrike" baseline="0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#AzConfDev</a:t>
            </a:r>
            <a:endParaRPr lang="en-IN" sz="1600" b="0" dirty="0">
              <a:solidFill>
                <a:schemeClr val="tx1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BFD5B93-2926-40E7-8152-4B1DB45D53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0230" y="727314"/>
            <a:ext cx="4686169" cy="598305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>
            <a:lvl1pPr algn="l" defTabSz="11192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320" b="0" kern="1200" cap="none" spc="-60" baseline="0" dirty="0">
                <a:ln w="3175">
                  <a:noFill/>
                </a:ln>
                <a:solidFill>
                  <a:srgbClr val="08023F"/>
                </a:solidFill>
                <a:effectLst/>
                <a:latin typeface="+mj-lt"/>
                <a:ea typeface="Segoe UI Black" panose="020B0A02040204020203" pitchFamily="34" charset="0"/>
                <a:cs typeface="Segoe UI" pitchFamily="34" charset="0"/>
              </a:defRPr>
            </a:lvl1pPr>
          </a:lstStyle>
          <a:p>
            <a:r>
              <a:rPr lang="en-US" dirty="0"/>
              <a:t>THANK YOU !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4EDE0F8-003E-446A-9CCB-3D93AD93B0F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00230" y="4013745"/>
            <a:ext cx="4890857" cy="295465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920" b="1" spc="0" baseline="0">
                <a:solidFill>
                  <a:srgbClr val="08023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one name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883B0BDC-EFBE-4EE2-9446-E8320596B2C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0230" y="4402135"/>
            <a:ext cx="4890857" cy="258533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80" spc="0" baseline="0">
                <a:solidFill>
                  <a:srgbClr val="08023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one subtitle text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022C9921-9FD0-4BF0-BE16-2A88E9B884A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0230" y="4998429"/>
            <a:ext cx="4890857" cy="295465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920" b="1" spc="0" baseline="0">
                <a:solidFill>
                  <a:srgbClr val="08023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two name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123A88AD-7DAB-4B6E-963C-F0374313C2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0230" y="5367762"/>
            <a:ext cx="4890857" cy="258533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80" spc="0" baseline="0">
                <a:solidFill>
                  <a:srgbClr val="08023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two subtitle text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544298FB-4D19-41BA-A056-1EB0429A64C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00230" y="2594864"/>
            <a:ext cx="4730819" cy="467099"/>
          </a:xfrm>
          <a:prstGeom prst="rect">
            <a:avLst/>
          </a:prstGeom>
        </p:spPr>
        <p:txBody>
          <a:bodyPr/>
          <a:lstStyle>
            <a:lvl1pPr>
              <a:defRPr sz="3300" b="1" i="0">
                <a:solidFill>
                  <a:srgbClr val="08023F"/>
                </a:solidFill>
              </a:defRPr>
            </a:lvl1pPr>
          </a:lstStyle>
          <a:p>
            <a:r>
              <a:rPr lang="en-US" dirty="0">
                <a:solidFill>
                  <a:srgbClr val="08023F"/>
                </a:solidFill>
                <a:latin typeface="Segoe UI Semibold (Headings)"/>
                <a:cs typeface="Segoe UI" panose="020B0502040204020203" pitchFamily="34" charset="0"/>
              </a:rPr>
              <a:t>Presentation title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9C3FAF8-3116-923F-1EEF-20DB3F85F47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640236" y="-40341"/>
            <a:ext cx="1658396" cy="20258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C0507F0-86DB-9EB6-A672-C24403E518F8}"/>
              </a:ext>
            </a:extLst>
          </p:cNvPr>
          <p:cNvSpPr txBox="1"/>
          <p:nvPr userDrawn="1"/>
        </p:nvSpPr>
        <p:spPr>
          <a:xfrm>
            <a:off x="401067" y="7633884"/>
            <a:ext cx="19909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0" i="0" u="none" strike="noStrike" baseline="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#AzConfDev</a:t>
            </a:r>
            <a:endParaRPr lang="en-IN" sz="1600" b="0" dirty="0"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839C542-8226-D379-3603-62DB9CE3338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40350" y="2622550"/>
            <a:ext cx="3949700" cy="29845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EC3409D-5A13-B030-03A4-99AD4A61BD9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34514" y="3595604"/>
            <a:ext cx="6995886" cy="4662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8452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_Slid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le 1"/>
          <p:cNvSpPr>
            <a:spLocks noGrp="1"/>
          </p:cNvSpPr>
          <p:nvPr>
            <p:ph type="title" hasCustomPrompt="1"/>
          </p:nvPr>
        </p:nvSpPr>
        <p:spPr>
          <a:xfrm>
            <a:off x="6252111" y="3343518"/>
            <a:ext cx="6870875" cy="673902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320" spc="-60" baseline="0">
                <a:solidFill>
                  <a:srgbClr val="9BF00B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INSERT SPEAKER NAME</a:t>
            </a:r>
          </a:p>
        </p:txBody>
      </p:sp>
      <p:sp>
        <p:nvSpPr>
          <p:cNvPr id="3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6252112" y="4500469"/>
            <a:ext cx="5486400" cy="3693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4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Designation</a:t>
            </a:r>
          </a:p>
        </p:txBody>
      </p:sp>
      <p:sp>
        <p:nvSpPr>
          <p:cNvPr id="37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2939663" y="2452661"/>
            <a:ext cx="3129517" cy="3129517"/>
          </a:xfrm>
          <a:prstGeom prst="rect">
            <a:avLst/>
          </a:prstGeom>
        </p:spPr>
        <p:txBody>
          <a:bodyPr/>
          <a:lstStyle>
            <a:lvl1pPr>
              <a:defRPr b="0" cap="none" spc="0">
                <a:ln>
                  <a:noFill/>
                </a:ln>
                <a:solidFill>
                  <a:schemeClr val="bg1"/>
                </a:solidFill>
                <a:effectLst/>
              </a:defRPr>
            </a:lvl1pPr>
          </a:lstStyle>
          <a:p>
            <a:endParaRPr lang="en-IN" dirty="0"/>
          </a:p>
        </p:txBody>
      </p:sp>
      <p:pic>
        <p:nvPicPr>
          <p:cNvPr id="40" name="MS logo white - EMF" descr="Microsoft logo white text version">
            <a:extLst>
              <a:ext uri="{FF2B5EF4-FFF2-40B4-BE49-F238E27FC236}">
                <a16:creationId xmlns:a16="http://schemas.microsoft.com/office/drawing/2014/main" id="{788172BF-1F8C-429F-A472-2CEAB692920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15128547" y="7469726"/>
            <a:ext cx="1818473" cy="38946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8AF06C1-28F8-477E-8F79-B654DA2C6B6B}"/>
              </a:ext>
            </a:extLst>
          </p:cNvPr>
          <p:cNvSpPr/>
          <p:nvPr userDrawn="1"/>
        </p:nvSpPr>
        <p:spPr>
          <a:xfrm>
            <a:off x="6252112" y="4205525"/>
            <a:ext cx="5907162" cy="35613"/>
          </a:xfrm>
          <a:prstGeom prst="rect">
            <a:avLst/>
          </a:prstGeom>
          <a:solidFill>
            <a:srgbClr val="9BF00B"/>
          </a:solidFill>
          <a:ln>
            <a:solidFill>
              <a:srgbClr val="9BF00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57066" tIns="78533" rIns="157066" bIns="78533" rtlCol="0" anchor="ctr"/>
          <a:lstStyle/>
          <a:p>
            <a:pPr algn="ctr"/>
            <a:endParaRPr lang="en-IN">
              <a:solidFill>
                <a:srgbClr val="9BF00B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9479E0C-A6B5-5CB6-79A9-863A3C3DA50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640236" y="-40341"/>
            <a:ext cx="1658396" cy="20258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A5B878A-8061-138A-9124-1AA8074E653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-24943"/>
            <a:ext cx="3962400" cy="24638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D54E03D-C176-BB2F-41A1-61B913E9D530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566400" y="5754812"/>
            <a:ext cx="4064000" cy="2514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E835E6B-BBCA-F8A3-75AF-E2CC1ACF76B8}"/>
              </a:ext>
            </a:extLst>
          </p:cNvPr>
          <p:cNvSpPr txBox="1"/>
          <p:nvPr userDrawn="1"/>
        </p:nvSpPr>
        <p:spPr>
          <a:xfrm>
            <a:off x="401067" y="7633884"/>
            <a:ext cx="19909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0" i="0" u="none" strike="noStrike" baseline="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#AzConfDev</a:t>
            </a:r>
            <a:endParaRPr lang="en-IN" sz="1600" b="0" dirty="0"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0704276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ssion_title and Speakers n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MS logo white - EMF" descr="Microsoft logo white text version">
            <a:extLst>
              <a:ext uri="{FF2B5EF4-FFF2-40B4-BE49-F238E27FC236}">
                <a16:creationId xmlns:a16="http://schemas.microsoft.com/office/drawing/2014/main" id="{788172BF-1F8C-429F-A472-2CEAB692920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15128547" y="7469726"/>
            <a:ext cx="1818473" cy="389462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BA80D204-AA27-4BBD-BBCA-179B38FA2E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3180" y="3397474"/>
            <a:ext cx="10972800" cy="673902"/>
          </a:xfrm>
          <a:prstGeom prst="rect">
            <a:avLst/>
          </a:prstGeom>
          <a:noFill/>
        </p:spPr>
        <p:txBody>
          <a:bodyPr lIns="0" tIns="0" rIns="0" bIns="0" anchor="b" anchorCtr="0">
            <a:spAutoFit/>
          </a:bodyPr>
          <a:lstStyle>
            <a:lvl1pPr>
              <a:defRPr sz="4320" spc="-60" baseline="0">
                <a:solidFill>
                  <a:srgbClr val="9BF00B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E165C242-C706-4D94-AC69-527037CF2A0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83180" y="4585726"/>
            <a:ext cx="10972800" cy="3693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400" spc="0" baseline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754ED74-435A-3CBE-021F-D45AC904E2C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640236" y="-40341"/>
            <a:ext cx="1658396" cy="20258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90D26F4-2C47-6052-AA5C-E30B408989E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-24943"/>
            <a:ext cx="3962400" cy="24638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8A9032D-C234-7DB1-9C40-828D753C280A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566400" y="5754812"/>
            <a:ext cx="4064000" cy="2514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CAD33D4-6500-F717-491B-95E5B0CCB471}"/>
              </a:ext>
            </a:extLst>
          </p:cNvPr>
          <p:cNvSpPr txBox="1"/>
          <p:nvPr userDrawn="1"/>
        </p:nvSpPr>
        <p:spPr>
          <a:xfrm>
            <a:off x="401067" y="7633884"/>
            <a:ext cx="19909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0" i="0" u="none" strike="noStrike" baseline="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#AzConfDev</a:t>
            </a:r>
            <a:endParaRPr lang="en-IN" sz="1600" b="0" dirty="0"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7937932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 with blue Windows logo on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7E2EE96-CAD6-46F7-AEB7-00C81021CC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0231" y="766038"/>
            <a:ext cx="3232926" cy="598318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>
            <a:lvl1pPr algn="l" defTabSz="11192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320" b="0" kern="1200" cap="none" spc="-60" baseline="0" dirty="0">
                <a:ln w="3175">
                  <a:noFill/>
                </a:ln>
                <a:solidFill>
                  <a:srgbClr val="9BF00B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Title 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79FFE2EB-4633-440A-931A-7B899DCAFF2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18782" y="1865461"/>
            <a:ext cx="10972800" cy="369332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4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Content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4196B89-88B5-CC4D-25E4-4010A11D552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640236" y="-40341"/>
            <a:ext cx="1658396" cy="20258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630E578-5B8B-0589-225E-129E6E4B0219}"/>
              </a:ext>
            </a:extLst>
          </p:cNvPr>
          <p:cNvSpPr txBox="1"/>
          <p:nvPr userDrawn="1"/>
        </p:nvSpPr>
        <p:spPr>
          <a:xfrm>
            <a:off x="401067" y="7633884"/>
            <a:ext cx="19909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0" i="0" u="none" strike="noStrike" baseline="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#AzConfDev</a:t>
            </a:r>
            <a:endParaRPr lang="en-IN" sz="1600" b="0" dirty="0"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6714042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2BF7828-A93B-1553-BE7A-BBBD0DDA887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640236" y="-40341"/>
            <a:ext cx="1658396" cy="20258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8E71E4E-265E-98EB-F20D-F0D962B490C9}"/>
              </a:ext>
            </a:extLst>
          </p:cNvPr>
          <p:cNvSpPr txBox="1"/>
          <p:nvPr userDrawn="1"/>
        </p:nvSpPr>
        <p:spPr>
          <a:xfrm>
            <a:off x="401067" y="7633884"/>
            <a:ext cx="19909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0" i="0" u="none" strike="noStrike" baseline="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#AzConfDev</a:t>
            </a:r>
            <a:endParaRPr lang="en-IN" sz="1600" b="0" dirty="0"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3229236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 with blue Windows logo on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702259" y="3639867"/>
            <a:ext cx="10972800" cy="598318"/>
          </a:xfrm>
          <a:prstGeom prst="rect">
            <a:avLst/>
          </a:prstGeom>
          <a:noFill/>
        </p:spPr>
        <p:txBody>
          <a:bodyPr lIns="0" tIns="0" rIns="0" bIns="0" anchor="b" anchorCtr="0">
            <a:spAutoFit/>
          </a:bodyPr>
          <a:lstStyle>
            <a:lvl1pPr algn="l" defTabSz="11192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320" b="0" kern="1200" cap="none" spc="-60" baseline="0" dirty="0">
                <a:ln w="3175">
                  <a:noFill/>
                </a:ln>
                <a:solidFill>
                  <a:srgbClr val="9BF00B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702259" y="4772784"/>
            <a:ext cx="10972800" cy="369332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4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Content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461767A-9EB4-0B5F-D3E9-55448C181D0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640236" y="-40341"/>
            <a:ext cx="1658396" cy="20258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742999F-C9A4-D023-F6D2-BE848D0A90CD}"/>
              </a:ext>
            </a:extLst>
          </p:cNvPr>
          <p:cNvSpPr txBox="1"/>
          <p:nvPr userDrawn="1"/>
        </p:nvSpPr>
        <p:spPr>
          <a:xfrm>
            <a:off x="401067" y="7633884"/>
            <a:ext cx="19909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0" i="0" u="none" strike="noStrike" baseline="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#AzConfDev</a:t>
            </a:r>
            <a:endParaRPr lang="en-IN" sz="1600" b="0" dirty="0"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39734D-F64C-8044-6A22-46F0C7B94E8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24943"/>
            <a:ext cx="3962400" cy="2463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66B686A-DFB3-CEDC-1100-2FA0F589BB9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566400" y="5754812"/>
            <a:ext cx="4064000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5300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 with blue Windows logo on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5767473" y="3505403"/>
            <a:ext cx="3095455" cy="1218795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>
            <a:lvl1pPr algn="l" defTabSz="11192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800" b="0" kern="1200" cap="none" spc="-60" baseline="0" dirty="0">
                <a:ln w="3175">
                  <a:noFill/>
                </a:ln>
                <a:solidFill>
                  <a:srgbClr val="9BF00B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Q &amp; 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93B4412-8D61-2570-57E5-7258067B42C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640236" y="-40341"/>
            <a:ext cx="1658396" cy="20258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1350D79-A7CF-E1B7-6482-789E80453F3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24943"/>
            <a:ext cx="3962400" cy="24638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74D4732-8B4E-C639-A1CA-FDA544A4FB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566400" y="5754812"/>
            <a:ext cx="4064000" cy="2514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475B0DC-BFB1-A18E-2374-7829569B9F24}"/>
              </a:ext>
            </a:extLst>
          </p:cNvPr>
          <p:cNvSpPr txBox="1"/>
          <p:nvPr userDrawn="1"/>
        </p:nvSpPr>
        <p:spPr>
          <a:xfrm>
            <a:off x="401067" y="7633884"/>
            <a:ext cx="19909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0" i="0" u="none" strike="noStrike" baseline="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#AzConfDev</a:t>
            </a:r>
            <a:endParaRPr lang="en-IN" sz="1600" b="0" dirty="0"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6958619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ankYou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BFD5B93-2926-40E7-8152-4B1DB45D53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0230" y="727314"/>
            <a:ext cx="4686169" cy="598305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>
            <a:lvl1pPr algn="l" defTabSz="11192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320" b="0" kern="1200" cap="none" spc="-6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Segoe UI Black" panose="020B0A02040204020203" pitchFamily="34" charset="0"/>
                <a:cs typeface="Segoe UI" pitchFamily="34" charset="0"/>
              </a:defRPr>
            </a:lvl1pPr>
          </a:lstStyle>
          <a:p>
            <a:r>
              <a:rPr lang="en-US" dirty="0"/>
              <a:t>THANK YOU !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4EDE0F8-003E-446A-9CCB-3D93AD93B0F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00230" y="4013745"/>
            <a:ext cx="4890857" cy="295465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920" b="1" spc="0" baseline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one name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883B0BDC-EFBE-4EE2-9446-E8320596B2C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0230" y="4402135"/>
            <a:ext cx="4890857" cy="258533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80" spc="0" baseline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one subtitle text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022C9921-9FD0-4BF0-BE16-2A88E9B884A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0230" y="4998429"/>
            <a:ext cx="4890857" cy="295465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920" b="1" spc="0" baseline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two name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123A88AD-7DAB-4B6E-963C-F0374313C2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0230" y="5367762"/>
            <a:ext cx="4890857" cy="258533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80" spc="0" baseline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two subtitle text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E47AEDA8-73E6-4717-A80D-318A07E513B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00229" y="2463467"/>
            <a:ext cx="4017955" cy="676725"/>
          </a:xfrm>
          <a:prstGeom prst="rect">
            <a:avLst/>
          </a:prstGeom>
        </p:spPr>
        <p:txBody>
          <a:bodyPr/>
          <a:lstStyle>
            <a:lvl1pPr>
              <a:defRPr sz="3300">
                <a:solidFill>
                  <a:srgbClr val="9BF00B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r>
              <a:rPr lang="en-US" dirty="0">
                <a:solidFill>
                  <a:srgbClr val="FFFFFF"/>
                </a:solidFill>
                <a:latin typeface="Segoe UI Semibold (Headings)"/>
                <a:cs typeface="Segoe UI" panose="020B0502040204020203" pitchFamily="34" charset="0"/>
              </a:rPr>
              <a:t>Presentation title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DFA3098-C9A2-16EF-FC4A-4E4DA2C278C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640236" y="-40341"/>
            <a:ext cx="1658396" cy="20258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A90FD84-2ED6-FAA1-5A1D-4AA4470A93B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566400" y="5754812"/>
            <a:ext cx="4064000" cy="25146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138BE1C-50EC-CE9B-030A-1ADABE6E0A69}"/>
              </a:ext>
            </a:extLst>
          </p:cNvPr>
          <p:cNvSpPr txBox="1"/>
          <p:nvPr userDrawn="1"/>
        </p:nvSpPr>
        <p:spPr>
          <a:xfrm>
            <a:off x="401067" y="7633884"/>
            <a:ext cx="19909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0" i="0" u="none" strike="noStrike" baseline="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#AzConfDev</a:t>
            </a:r>
            <a:endParaRPr lang="en-IN" sz="1600" b="0" dirty="0"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9480499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18EBB168-63DF-6A2A-FD0D-B25A6D720C1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34514" y="3595604"/>
            <a:ext cx="6995886" cy="466240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676C7E9-E4C3-F4FF-11BF-E31EB2EF5DF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17185" y="908542"/>
            <a:ext cx="2596030" cy="2150997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B8B200C2-9A20-62AC-5C2C-88A9625DF5E2}"/>
              </a:ext>
            </a:extLst>
          </p:cNvPr>
          <p:cNvGrpSpPr/>
          <p:nvPr userDrawn="1"/>
        </p:nvGrpSpPr>
        <p:grpSpPr>
          <a:xfrm>
            <a:off x="686587" y="3381659"/>
            <a:ext cx="13257225" cy="1937724"/>
            <a:chOff x="686588" y="3817089"/>
            <a:chExt cx="13257225" cy="19377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85F48C6B-232C-FD95-F955-C30FD9A25254}"/>
                </a:ext>
              </a:extLst>
            </p:cNvPr>
            <p:cNvGrpSpPr/>
            <p:nvPr userDrawn="1"/>
          </p:nvGrpSpPr>
          <p:grpSpPr>
            <a:xfrm>
              <a:off x="686588" y="3817089"/>
              <a:ext cx="13257225" cy="1937724"/>
              <a:chOff x="777752" y="3817089"/>
              <a:chExt cx="13257225" cy="1937724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FC3866D-098A-697E-E000-CDAEAC110DBA}"/>
                  </a:ext>
                </a:extLst>
              </p:cNvPr>
              <p:cNvSpPr txBox="1"/>
              <p:nvPr userDrawn="1"/>
            </p:nvSpPr>
            <p:spPr>
              <a:xfrm>
                <a:off x="777752" y="3817089"/>
                <a:ext cx="13257225" cy="10156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IN" sz="6000" b="1" i="0" u="none" strike="noStrike" baseline="0" dirty="0">
                    <a:solidFill>
                      <a:schemeClr val="tx1"/>
                    </a:solidFill>
                    <a:latin typeface="Poppins" pitchFamily="2" charset="77"/>
                    <a:cs typeface="Poppins" pitchFamily="2" charset="77"/>
                  </a:rPr>
                  <a:t> Az COMMUNITY</a:t>
                </a:r>
                <a:endParaRPr lang="en-IN" sz="23900" b="1" dirty="0">
                  <a:solidFill>
                    <a:schemeClr val="tx1"/>
                  </a:solidFill>
                  <a:latin typeface="Poppins" pitchFamily="2" charset="77"/>
                  <a:cs typeface="Poppins" pitchFamily="2" charset="77"/>
                </a:endParaRP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B9A006F-B8E0-6E70-A3EA-B32BE1776BEE}"/>
                  </a:ext>
                </a:extLst>
              </p:cNvPr>
              <p:cNvSpPr txBox="1"/>
              <p:nvPr userDrawn="1"/>
            </p:nvSpPr>
            <p:spPr>
              <a:xfrm>
                <a:off x="3234249" y="4739150"/>
                <a:ext cx="834423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IN" sz="2800" b="0" i="0" u="none" strike="noStrike" baseline="0" dirty="0">
                    <a:solidFill>
                      <a:schemeClr val="tx1"/>
                    </a:solidFill>
                    <a:latin typeface="Poppins" pitchFamily="2" charset="77"/>
                    <a:cs typeface="Poppins" pitchFamily="2" charset="77"/>
                  </a:rPr>
                  <a:t>Conference 2022</a:t>
                </a:r>
                <a:endParaRPr lang="en-US" sz="2800" b="0" i="1" dirty="0">
                  <a:solidFill>
                    <a:schemeClr val="tx1"/>
                  </a:solidFill>
                  <a:latin typeface="Poppins" pitchFamily="2" charset="77"/>
                  <a:cs typeface="Poppins" pitchFamily="2" charset="77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E5077D1-984D-57AF-6E03-035ECF9F9418}"/>
                  </a:ext>
                </a:extLst>
              </p:cNvPr>
              <p:cNvSpPr txBox="1"/>
              <p:nvPr userDrawn="1"/>
            </p:nvSpPr>
            <p:spPr>
              <a:xfrm>
                <a:off x="3234249" y="5354703"/>
                <a:ext cx="834423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IN" sz="2000" b="0" i="0" u="none" strike="noStrike" baseline="0" dirty="0">
                    <a:solidFill>
                      <a:schemeClr val="tx1"/>
                    </a:solidFill>
                    <a:latin typeface="Poppins Light" pitchFamily="2" charset="77"/>
                    <a:cs typeface="Poppins Light" pitchFamily="2" charset="77"/>
                  </a:rPr>
                  <a:t>Asia’s Largest Azure Community Conference</a:t>
                </a:r>
                <a:endParaRPr lang="en-US" sz="2000" b="0" i="0" dirty="0">
                  <a:solidFill>
                    <a:schemeClr val="tx1"/>
                  </a:solidFill>
                  <a:latin typeface="Poppins Light" pitchFamily="2" charset="77"/>
                  <a:cs typeface="Poppins Light" pitchFamily="2" charset="77"/>
                </a:endParaRPr>
              </a:p>
            </p:txBody>
          </p:sp>
        </p:grp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A9D49B73-252F-4DEF-129A-424FE66E75CC}"/>
                </a:ext>
              </a:extLst>
            </p:cNvPr>
            <p:cNvCxnSpPr/>
            <p:nvPr userDrawn="1"/>
          </p:nvCxnSpPr>
          <p:spPr>
            <a:xfrm>
              <a:off x="4654550" y="5058431"/>
              <a:ext cx="833718" cy="0"/>
            </a:xfrm>
            <a:prstGeom prst="line">
              <a:avLst/>
            </a:prstGeom>
            <a:ln w="38100">
              <a:solidFill>
                <a:schemeClr val="bg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11BDCEC3-F110-7DCA-5D75-F5A42867A066}"/>
                </a:ext>
              </a:extLst>
            </p:cNvPr>
            <p:cNvCxnSpPr/>
            <p:nvPr userDrawn="1"/>
          </p:nvCxnSpPr>
          <p:spPr>
            <a:xfrm>
              <a:off x="9065185" y="5058431"/>
              <a:ext cx="833718" cy="0"/>
            </a:xfrm>
            <a:prstGeom prst="line">
              <a:avLst/>
            </a:prstGeom>
            <a:ln w="38100">
              <a:solidFill>
                <a:schemeClr val="bg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F8D579D5-F805-AAE5-016E-41B126A7C16C}"/>
              </a:ext>
            </a:extLst>
          </p:cNvPr>
          <p:cNvSpPr txBox="1"/>
          <p:nvPr userDrawn="1"/>
        </p:nvSpPr>
        <p:spPr>
          <a:xfrm>
            <a:off x="401067" y="7633884"/>
            <a:ext cx="19909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0" i="0" u="none" strike="noStrike" baseline="0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#AzConfDev</a:t>
            </a:r>
            <a:endParaRPr lang="en-IN" sz="1600" b="0" dirty="0">
              <a:solidFill>
                <a:schemeClr val="tx1"/>
              </a:solidFill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0935797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2.xml"/><Relationship Id="rId9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12F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4630400" cy="82296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0" y="0"/>
            <a:ext cx="702259" cy="702259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9456" tIns="175565" rIns="219456" bIns="17556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11892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88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0" y="0"/>
            <a:ext cx="351130" cy="351130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9456" tIns="175565" rIns="219456" bIns="17556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11892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88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5" name="Black, white and grays">
            <a:extLst>
              <a:ext uri="{FF2B5EF4-FFF2-40B4-BE49-F238E27FC236}">
                <a16:creationId xmlns:a16="http://schemas.microsoft.com/office/drawing/2014/main" id="{7A01D5E4-0370-4DB3-ABE5-512F420510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273994" y="8354419"/>
            <a:ext cx="7352748" cy="848860"/>
            <a:chOff x="3079386" y="2596661"/>
            <a:chExt cx="7352748" cy="848860"/>
          </a:xfrm>
        </p:grpSpPr>
        <p:grpSp>
          <p:nvGrpSpPr>
            <p:cNvPr id="2" name="Groupe 1">
              <a:extLst>
                <a:ext uri="{FF2B5EF4-FFF2-40B4-BE49-F238E27FC236}">
                  <a16:creationId xmlns:a16="http://schemas.microsoft.com/office/drawing/2014/main" id="{A3380582-0850-44FB-9921-CE1A63A57A5E}"/>
                </a:ext>
              </a:extLst>
            </p:cNvPr>
            <p:cNvGrpSpPr/>
            <p:nvPr userDrawn="1"/>
          </p:nvGrpSpPr>
          <p:grpSpPr>
            <a:xfrm rot="16200000">
              <a:off x="6550623" y="-435989"/>
              <a:ext cx="410273" cy="7352748"/>
              <a:chOff x="9487019" y="876852"/>
              <a:chExt cx="410273" cy="7352748"/>
            </a:xfrm>
          </p:grpSpPr>
          <p:sp>
            <p:nvSpPr>
              <p:cNvPr id="146" name="object 16">
                <a:extLst>
                  <a:ext uri="{FF2B5EF4-FFF2-40B4-BE49-F238E27FC236}">
                    <a16:creationId xmlns:a16="http://schemas.microsoft.com/office/drawing/2014/main" id="{859C6F1E-967F-394E-B787-8539C10BC369}"/>
                  </a:ext>
                </a:extLst>
              </p:cNvPr>
              <p:cNvSpPr txBox="1"/>
              <p:nvPr/>
            </p:nvSpPr>
            <p:spPr>
              <a:xfrm rot="5400000">
                <a:off x="9078769" y="7411078"/>
                <a:ext cx="1226773" cy="410272"/>
              </a:xfrm>
              <a:prstGeom prst="rect">
                <a:avLst/>
              </a:prstGeom>
              <a:solidFill>
                <a:srgbClr val="F2F2F2"/>
              </a:solidFill>
              <a:ln w="6350">
                <a:solidFill>
                  <a:srgbClr val="E6E6E6"/>
                </a:solidFill>
              </a:ln>
            </p:spPr>
            <p:txBody>
              <a:bodyPr vert="horz" wrap="none" lIns="45720" tIns="27432" rIns="45720" bIns="27432" rtlCol="0" anchor="t" anchorCtr="0">
                <a:normAutofit/>
              </a:bodyPr>
              <a:lstStyle/>
              <a:p>
                <a:pPr marL="0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Extra Light Gray</a:t>
                </a:r>
                <a:endParaRPr kumimoji="0" lang="cs-CZ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+mn-ea"/>
                  <a:cs typeface="Segoe UI" charset="0"/>
                </a:endParaRPr>
              </a:p>
              <a:p>
                <a:pPr marL="0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R2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42</a:t>
                </a: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 G2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42</a:t>
                </a: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 B2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42</a:t>
                </a: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44" name="object 15">
                <a:extLst>
                  <a:ext uri="{FF2B5EF4-FFF2-40B4-BE49-F238E27FC236}">
                    <a16:creationId xmlns:a16="http://schemas.microsoft.com/office/drawing/2014/main" id="{1D395897-A51E-C54D-9D1D-38873B0F3F1A}"/>
                  </a:ext>
                </a:extLst>
              </p:cNvPr>
              <p:cNvSpPr txBox="1"/>
              <p:nvPr/>
            </p:nvSpPr>
            <p:spPr>
              <a:xfrm rot="5400000">
                <a:off x="9078769" y="6188384"/>
                <a:ext cx="1226773" cy="410272"/>
              </a:xfrm>
              <a:prstGeom prst="rect">
                <a:avLst/>
              </a:prstGeom>
              <a:solidFill>
                <a:srgbClr val="E6E6E6"/>
              </a:solidFill>
              <a:ln w="3175">
                <a:noFill/>
              </a:ln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Light</a:t>
                </a:r>
                <a:r>
                  <a:rPr kumimoji="0" lang="cs-CZ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 </a:t>
                </a:r>
                <a:r>
                  <a:rPr kumimoji="0" lang="cs-CZ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Gray</a:t>
                </a:r>
                <a:endParaRPr kumimoji="0" lang="cs-CZ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R230 G230 B230</a:t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cs-CZ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45" name="object 14">
                <a:extLst>
                  <a:ext uri="{FF2B5EF4-FFF2-40B4-BE49-F238E27FC236}">
                    <a16:creationId xmlns:a16="http://schemas.microsoft.com/office/drawing/2014/main" id="{10EA571D-902C-8547-BEFA-966221F0F224}"/>
                  </a:ext>
                </a:extLst>
              </p:cNvPr>
              <p:cNvSpPr txBox="1"/>
              <p:nvPr/>
            </p:nvSpPr>
            <p:spPr>
              <a:xfrm rot="5400000">
                <a:off x="9078769" y="4961612"/>
                <a:ext cx="1226773" cy="410272"/>
              </a:xfrm>
              <a:prstGeom prst="rect">
                <a:avLst/>
              </a:prstGeom>
              <a:solidFill>
                <a:srgbClr val="D2D2D2"/>
              </a:solidFill>
              <a:ln w="6350">
                <a:noFill/>
              </a:ln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Gray</a:t>
                </a:r>
                <a:endParaRPr kumimoji="0" lang="cs-CZ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R210 G210 B210</a:t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cs-CZ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43" name="object 19">
                <a:extLst>
                  <a:ext uri="{FF2B5EF4-FFF2-40B4-BE49-F238E27FC236}">
                    <a16:creationId xmlns:a16="http://schemas.microsoft.com/office/drawing/2014/main" id="{E4A4C58D-6B40-8F40-A8F2-6546F6C99A49}"/>
                  </a:ext>
                </a:extLst>
              </p:cNvPr>
              <p:cNvSpPr txBox="1"/>
              <p:nvPr/>
            </p:nvSpPr>
            <p:spPr>
              <a:xfrm rot="5400000">
                <a:off x="9078768" y="3738918"/>
                <a:ext cx="1226773" cy="410272"/>
              </a:xfrm>
              <a:prstGeom prst="rect">
                <a:avLst/>
              </a:prstGeom>
              <a:solidFill>
                <a:srgbClr val="737373"/>
              </a:solidFill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Mid G</a:t>
                </a:r>
                <a:r>
                  <a:rPr kumimoji="0" lang="mr-IN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ray</a:t>
                </a:r>
                <a:r>
                  <a:rPr kumimoji="0" lang="mr-IN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 </a:t>
                </a: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R115 G115 B115</a:t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42" name="object 22">
                <a:extLst>
                  <a:ext uri="{FF2B5EF4-FFF2-40B4-BE49-F238E27FC236}">
                    <a16:creationId xmlns:a16="http://schemas.microsoft.com/office/drawing/2014/main" id="{5141FD8F-F7DE-2A45-9E44-1ECEFD28CF8E}"/>
                  </a:ext>
                </a:extLst>
              </p:cNvPr>
              <p:cNvSpPr txBox="1"/>
              <p:nvPr/>
            </p:nvSpPr>
            <p:spPr>
              <a:xfrm rot="5400000">
                <a:off x="9078768" y="2511876"/>
                <a:ext cx="1226773" cy="410272"/>
              </a:xfrm>
              <a:prstGeom prst="rect">
                <a:avLst/>
              </a:prstGeom>
              <a:solidFill>
                <a:srgbClr val="505050"/>
              </a:solidFill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mr-IN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Dark </a:t>
                </a: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G</a:t>
                </a:r>
                <a:r>
                  <a:rPr kumimoji="0" lang="mr-IN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ray</a:t>
                </a: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</a:t>
                </a:r>
                <a:r>
                  <a:rPr kumimoji="0" lang="mr-IN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80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G</a:t>
                </a:r>
                <a:r>
                  <a:rPr kumimoji="0" lang="mr-IN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80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B</a:t>
                </a:r>
                <a:r>
                  <a:rPr kumimoji="0" lang="mr-IN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80</a:t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47" name="object 22">
                <a:extLst>
                  <a:ext uri="{FF2B5EF4-FFF2-40B4-BE49-F238E27FC236}">
                    <a16:creationId xmlns:a16="http://schemas.microsoft.com/office/drawing/2014/main" id="{66BF1245-79F6-BB46-8211-1F6CFF8FC909}"/>
                  </a:ext>
                </a:extLst>
              </p:cNvPr>
              <p:cNvSpPr txBox="1"/>
              <p:nvPr/>
            </p:nvSpPr>
            <p:spPr>
              <a:xfrm rot="5400000">
                <a:off x="9078768" y="1285103"/>
                <a:ext cx="1226773" cy="410272"/>
              </a:xfrm>
              <a:prstGeom prst="rect">
                <a:avLst/>
              </a:prstGeom>
              <a:solidFill>
                <a:srgbClr val="2F2F2F"/>
              </a:solidFill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Extra </a:t>
                </a:r>
                <a:r>
                  <a:rPr kumimoji="0" lang="mr-IN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D</a:t>
                </a:r>
                <a:r>
                  <a:rPr kumimoji="0" lang="en-US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ar</a:t>
                </a:r>
                <a:r>
                  <a:rPr kumimoji="0" lang="mr-IN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k</a:t>
                </a: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 G</a:t>
                </a:r>
                <a:r>
                  <a:rPr kumimoji="0" lang="mr-IN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ray</a:t>
                </a: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R47 G47 B47</a:t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141" name="object 16">
              <a:extLst>
                <a:ext uri="{FF2B5EF4-FFF2-40B4-BE49-F238E27FC236}">
                  <a16:creationId xmlns:a16="http://schemas.microsoft.com/office/drawing/2014/main" id="{3D52AE5F-974A-2943-811F-380C61D7923A}"/>
                </a:ext>
              </a:extLst>
            </p:cNvPr>
            <p:cNvSpPr txBox="1"/>
            <p:nvPr/>
          </p:nvSpPr>
          <p:spPr>
            <a:xfrm>
              <a:off x="6755896" y="2596661"/>
              <a:ext cx="3676238" cy="438133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txBody>
            <a:bodyPr vert="horz" wrap="none" lIns="0" tIns="27432" rIns="45720" bIns="27432" rtlCol="0" anchor="t" anchorCtr="0">
              <a:normAutofit/>
            </a:bodyPr>
            <a:lstStyle/>
            <a:p>
              <a:pPr marL="106675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cs-CZ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White</a:t>
              </a:r>
              <a:endParaRPr kumimoji="0" lang="cs-CZ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75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cs-CZ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R255 G255 B255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75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75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40" name="object 25">
              <a:extLst>
                <a:ext uri="{FF2B5EF4-FFF2-40B4-BE49-F238E27FC236}">
                  <a16:creationId xmlns:a16="http://schemas.microsoft.com/office/drawing/2014/main" id="{63D91D28-976A-054E-9200-E5B8F287AA2E}"/>
                </a:ext>
              </a:extLst>
            </p:cNvPr>
            <p:cNvSpPr txBox="1"/>
            <p:nvPr/>
          </p:nvSpPr>
          <p:spPr>
            <a:xfrm>
              <a:off x="3079387" y="2597115"/>
              <a:ext cx="3693962" cy="438133"/>
            </a:xfrm>
            <a:prstGeom prst="rect">
              <a:avLst/>
            </a:prstGeom>
            <a:solidFill>
              <a:srgbClr val="000000"/>
            </a:solidFill>
          </p:spPr>
          <p:txBody>
            <a:bodyPr vert="horz" wrap="none" lIns="0" tIns="27432" rIns="45720" bIns="27432" rtlCol="0">
              <a:noAutofit/>
            </a:bodyPr>
            <a:lstStyle/>
            <a:p>
              <a:pPr marL="106675" marR="0" lvl="0" indent="0" algn="l" defTabSz="914364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Rich Black</a:t>
              </a:r>
              <a:endParaRPr kumimoji="0" lang="mr-IN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75" marR="0" lvl="0" indent="0" algn="l" defTabSz="914364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R0 G0 B0</a:t>
              </a:r>
            </a:p>
            <a:p>
              <a:pPr marL="106675" marR="0" lvl="0" indent="0" algn="l" defTabSz="914364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75" marR="0" lvl="0" indent="0" algn="l" defTabSz="914364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b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highlight>
                    <a:srgbClr val="FF0000"/>
                  </a:highlight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</a:br>
              <a:endParaRPr kumimoji="0" lang="mr-IN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0000"/>
                </a:highlight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</p:grpSp>
      <p:grpSp>
        <p:nvGrpSpPr>
          <p:cNvPr id="37" name="Purple theme">
            <a:extLst>
              <a:ext uri="{FF2B5EF4-FFF2-40B4-BE49-F238E27FC236}">
                <a16:creationId xmlns:a16="http://schemas.microsoft.com/office/drawing/2014/main" id="{792F544B-12A2-448A-8B83-A569B40D6C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6046012" y="6954850"/>
            <a:ext cx="1322716" cy="1226783"/>
            <a:chOff x="4187065" y="7008141"/>
            <a:chExt cx="1322716" cy="1226783"/>
          </a:xfrm>
        </p:grpSpPr>
        <p:sp>
          <p:nvSpPr>
            <p:cNvPr id="123" name="object 94">
              <a:extLst>
                <a:ext uri="{FF2B5EF4-FFF2-40B4-BE49-F238E27FC236}">
                  <a16:creationId xmlns:a16="http://schemas.microsoft.com/office/drawing/2014/main" id="{000B45AA-DA07-422E-99A4-285E770871CC}"/>
                </a:ext>
              </a:extLst>
            </p:cNvPr>
            <p:cNvSpPr/>
            <p:nvPr/>
          </p:nvSpPr>
          <p:spPr>
            <a:xfrm rot="5400000">
              <a:off x="4348446" y="7358647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8661C5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Purple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R134 G97 B197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24" name="object 96">
              <a:extLst>
                <a:ext uri="{FF2B5EF4-FFF2-40B4-BE49-F238E27FC236}">
                  <a16:creationId xmlns:a16="http://schemas.microsoft.com/office/drawing/2014/main" id="{1112FA86-FF81-4A22-9303-AFEA6BCD8CEC}"/>
                </a:ext>
              </a:extLst>
            </p:cNvPr>
            <p:cNvSpPr/>
            <p:nvPr/>
          </p:nvSpPr>
          <p:spPr>
            <a:xfrm rot="5400000">
              <a:off x="3836559" y="7358647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3B2E58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Purple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R59 G46 B88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1" name="object 95">
              <a:extLst>
                <a:ext uri="{FF2B5EF4-FFF2-40B4-BE49-F238E27FC236}">
                  <a16:creationId xmlns:a16="http://schemas.microsoft.com/office/drawing/2014/main" id="{5D8291F4-51BF-4AAC-B50E-32C238C02E86}"/>
                </a:ext>
              </a:extLst>
            </p:cNvPr>
            <p:cNvSpPr/>
            <p:nvPr/>
          </p:nvSpPr>
          <p:spPr>
            <a:xfrm rot="5400000">
              <a:off x="4746146" y="7471280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D59DFF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Purple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R213 G157 B255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91" name="object 55">
              <a:extLst>
                <a:ext uri="{FF2B5EF4-FFF2-40B4-BE49-F238E27FC236}">
                  <a16:creationId xmlns:a16="http://schemas.microsoft.com/office/drawing/2014/main" id="{DCF78ED8-B3FB-406A-848B-A2B57CD8CE09}"/>
                </a:ext>
              </a:extLst>
            </p:cNvPr>
            <p:cNvSpPr/>
            <p:nvPr/>
          </p:nvSpPr>
          <p:spPr>
            <a:xfrm rot="5400000">
              <a:off x="4821404" y="7836088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197" name="object 55">
              <a:extLst>
                <a:ext uri="{FF2B5EF4-FFF2-40B4-BE49-F238E27FC236}">
                  <a16:creationId xmlns:a16="http://schemas.microsoft.com/office/drawing/2014/main" id="{B6FBF43C-37D4-423F-B8D0-81E03B59E746}"/>
                </a:ext>
              </a:extLst>
            </p:cNvPr>
            <p:cNvSpPr/>
            <p:nvPr/>
          </p:nvSpPr>
          <p:spPr>
            <a:xfrm rot="5400000">
              <a:off x="4321639" y="7836098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D59D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endParaRPr kumimoji="0" lang="en-US" sz="168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36" name="Teal theme">
            <a:extLst>
              <a:ext uri="{FF2B5EF4-FFF2-40B4-BE49-F238E27FC236}">
                <a16:creationId xmlns:a16="http://schemas.microsoft.com/office/drawing/2014/main" id="{DA4F9A03-A77F-4EE7-A459-3495C090DB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6050391" y="5573694"/>
            <a:ext cx="1322713" cy="1226774"/>
            <a:chOff x="4187065" y="4558674"/>
            <a:chExt cx="1322713" cy="1226774"/>
          </a:xfrm>
        </p:grpSpPr>
        <p:sp>
          <p:nvSpPr>
            <p:cNvPr id="170" name="object 74">
              <a:extLst>
                <a:ext uri="{FF2B5EF4-FFF2-40B4-BE49-F238E27FC236}">
                  <a16:creationId xmlns:a16="http://schemas.microsoft.com/office/drawing/2014/main" id="{6BE1C147-E1D2-4B60-80E5-DF5B001B06FE}"/>
                </a:ext>
              </a:extLst>
            </p:cNvPr>
            <p:cNvSpPr/>
            <p:nvPr/>
          </p:nvSpPr>
          <p:spPr>
            <a:xfrm rot="5400000">
              <a:off x="4348446" y="4909180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008575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Teal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R0 G133 B117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71" name="object 76">
              <a:extLst>
                <a:ext uri="{FF2B5EF4-FFF2-40B4-BE49-F238E27FC236}">
                  <a16:creationId xmlns:a16="http://schemas.microsoft.com/office/drawing/2014/main" id="{6065E591-8064-4D8E-9A93-3E313066E0D3}"/>
                </a:ext>
              </a:extLst>
            </p:cNvPr>
            <p:cNvSpPr/>
            <p:nvPr/>
          </p:nvSpPr>
          <p:spPr>
            <a:xfrm rot="5400000">
              <a:off x="3836559" y="4909180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274B47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Teal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R39 G75 B71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5" name="object 75">
              <a:extLst>
                <a:ext uri="{FF2B5EF4-FFF2-40B4-BE49-F238E27FC236}">
                  <a16:creationId xmlns:a16="http://schemas.microsoft.com/office/drawing/2014/main" id="{8C132861-B1E6-415C-9826-E365F4F9ACAB}"/>
                </a:ext>
              </a:extLst>
            </p:cNvPr>
            <p:cNvSpPr/>
            <p:nvPr/>
          </p:nvSpPr>
          <p:spPr>
            <a:xfrm rot="5400000">
              <a:off x="4746143" y="5021814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30E5D0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Teal</a:t>
              </a:r>
            </a:p>
            <a:p>
              <a:pPr marL="0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R48 G229 B208</a:t>
              </a:r>
            </a:p>
            <a:p>
              <a:pPr marL="0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9" name="object 55">
              <a:extLst>
                <a:ext uri="{FF2B5EF4-FFF2-40B4-BE49-F238E27FC236}">
                  <a16:creationId xmlns:a16="http://schemas.microsoft.com/office/drawing/2014/main" id="{556935F2-6C89-45C2-90B7-A7D129D925C7}"/>
                </a:ext>
              </a:extLst>
            </p:cNvPr>
            <p:cNvSpPr/>
            <p:nvPr/>
          </p:nvSpPr>
          <p:spPr>
            <a:xfrm rot="5400000">
              <a:off x="4821404" y="5382249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195" name="object 55">
              <a:extLst>
                <a:ext uri="{FF2B5EF4-FFF2-40B4-BE49-F238E27FC236}">
                  <a16:creationId xmlns:a16="http://schemas.microsoft.com/office/drawing/2014/main" id="{257DF31A-9079-42C6-9BF3-66CDAC5B8142}"/>
                </a:ext>
              </a:extLst>
            </p:cNvPr>
            <p:cNvSpPr/>
            <p:nvPr/>
          </p:nvSpPr>
          <p:spPr>
            <a:xfrm rot="5400000">
              <a:off x="4321637" y="5382251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30E5D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endParaRPr kumimoji="0" lang="en-US" sz="168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34" name="Green theme">
            <a:extLst>
              <a:ext uri="{FF2B5EF4-FFF2-40B4-BE49-F238E27FC236}">
                <a16:creationId xmlns:a16="http://schemas.microsoft.com/office/drawing/2014/main" id="{50B35C9F-DD4A-4B7B-8A3F-24EFDC890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6050097" y="4195174"/>
            <a:ext cx="1322714" cy="1226773"/>
            <a:chOff x="4187065" y="3335980"/>
            <a:chExt cx="1322714" cy="1226773"/>
          </a:xfrm>
        </p:grpSpPr>
        <p:sp>
          <p:nvSpPr>
            <p:cNvPr id="166" name="object 34">
              <a:extLst>
                <a:ext uri="{FF2B5EF4-FFF2-40B4-BE49-F238E27FC236}">
                  <a16:creationId xmlns:a16="http://schemas.microsoft.com/office/drawing/2014/main" id="{E1F2CC59-09F6-4569-97AD-2890EDF0CE76}"/>
                </a:ext>
              </a:extLst>
            </p:cNvPr>
            <p:cNvSpPr/>
            <p:nvPr/>
          </p:nvSpPr>
          <p:spPr>
            <a:xfrm rot="5400000">
              <a:off x="4348446" y="3686486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107C10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Green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R16 G124 B16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67" name="object 36">
              <a:extLst>
                <a:ext uri="{FF2B5EF4-FFF2-40B4-BE49-F238E27FC236}">
                  <a16:creationId xmlns:a16="http://schemas.microsoft.com/office/drawing/2014/main" id="{BC74C497-119D-4E50-A405-0A079F1EBB11}"/>
                </a:ext>
              </a:extLst>
            </p:cNvPr>
            <p:cNvSpPr/>
            <p:nvPr/>
          </p:nvSpPr>
          <p:spPr>
            <a:xfrm rot="5400000">
              <a:off x="3836559" y="3686486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054B16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Green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R5 G75 B22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3" name="object 35">
              <a:extLst>
                <a:ext uri="{FF2B5EF4-FFF2-40B4-BE49-F238E27FC236}">
                  <a16:creationId xmlns:a16="http://schemas.microsoft.com/office/drawing/2014/main" id="{4F51C496-AD90-48D6-8CCB-B003995A475C}"/>
                </a:ext>
              </a:extLst>
            </p:cNvPr>
            <p:cNvSpPr/>
            <p:nvPr/>
          </p:nvSpPr>
          <p:spPr>
            <a:xfrm rot="5400000">
              <a:off x="4746144" y="3799119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9BF00B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Green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R155 G240 B11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8" name="object 55">
              <a:extLst>
                <a:ext uri="{FF2B5EF4-FFF2-40B4-BE49-F238E27FC236}">
                  <a16:creationId xmlns:a16="http://schemas.microsoft.com/office/drawing/2014/main" id="{41ADEA77-C6E7-42CC-80F8-DAC1F656E2B2}"/>
                </a:ext>
              </a:extLst>
            </p:cNvPr>
            <p:cNvSpPr/>
            <p:nvPr/>
          </p:nvSpPr>
          <p:spPr>
            <a:xfrm rot="5400000">
              <a:off x="4821404" y="4163659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194" name="object 55">
              <a:extLst>
                <a:ext uri="{FF2B5EF4-FFF2-40B4-BE49-F238E27FC236}">
                  <a16:creationId xmlns:a16="http://schemas.microsoft.com/office/drawing/2014/main" id="{52118087-22F7-41F4-B905-C481316709E1}"/>
                </a:ext>
              </a:extLst>
            </p:cNvPr>
            <p:cNvSpPr/>
            <p:nvPr/>
          </p:nvSpPr>
          <p:spPr>
            <a:xfrm rot="5400000">
              <a:off x="4321641" y="4163660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9BF00B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endParaRPr kumimoji="0" lang="en-US" sz="168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8" name="Yellow theme">
            <a:extLst>
              <a:ext uri="{FF2B5EF4-FFF2-40B4-BE49-F238E27FC236}">
                <a16:creationId xmlns:a16="http://schemas.microsoft.com/office/drawing/2014/main" id="{758D6797-3F1D-4801-84D5-2FE876D7E4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6054601" y="2817769"/>
            <a:ext cx="1322715" cy="1227043"/>
            <a:chOff x="4187065" y="2108938"/>
            <a:chExt cx="1322715" cy="1227043"/>
          </a:xfrm>
        </p:grpSpPr>
        <p:sp>
          <p:nvSpPr>
            <p:cNvPr id="127" name="object 54">
              <a:extLst>
                <a:ext uri="{FF2B5EF4-FFF2-40B4-BE49-F238E27FC236}">
                  <a16:creationId xmlns:a16="http://schemas.microsoft.com/office/drawing/2014/main" id="{D73E21B6-2F7B-465A-9665-AC4725562E7C}"/>
                </a:ext>
              </a:extLst>
            </p:cNvPr>
            <p:cNvSpPr/>
            <p:nvPr/>
          </p:nvSpPr>
          <p:spPr>
            <a:xfrm rot="5400000">
              <a:off x="4348446" y="2459445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6999" y="1687360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FFB900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Yellow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R255 G185 B0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28" name="object 56">
              <a:extLst>
                <a:ext uri="{FF2B5EF4-FFF2-40B4-BE49-F238E27FC236}">
                  <a16:creationId xmlns:a16="http://schemas.microsoft.com/office/drawing/2014/main" id="{09B2D568-3BD7-4830-920B-99DA31292A27}"/>
                </a:ext>
              </a:extLst>
            </p:cNvPr>
            <p:cNvSpPr/>
            <p:nvPr/>
          </p:nvSpPr>
          <p:spPr>
            <a:xfrm rot="5400000">
              <a:off x="3836559" y="2459445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6A4B16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Yellow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R106 G75 B22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2" name="object 55">
              <a:extLst>
                <a:ext uri="{FF2B5EF4-FFF2-40B4-BE49-F238E27FC236}">
                  <a16:creationId xmlns:a16="http://schemas.microsoft.com/office/drawing/2014/main" id="{378DDDAD-2275-476C-B419-E5F9A8B8D05F}"/>
                </a:ext>
              </a:extLst>
            </p:cNvPr>
            <p:cNvSpPr/>
            <p:nvPr/>
          </p:nvSpPr>
          <p:spPr>
            <a:xfrm rot="5400000">
              <a:off x="4746145" y="2572077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FEF000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Yellow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R254 G240 B0</a:t>
              </a:r>
            </a:p>
          </p:txBody>
        </p:sp>
        <p:sp>
          <p:nvSpPr>
            <p:cNvPr id="187" name="object 55">
              <a:extLst>
                <a:ext uri="{FF2B5EF4-FFF2-40B4-BE49-F238E27FC236}">
                  <a16:creationId xmlns:a16="http://schemas.microsoft.com/office/drawing/2014/main" id="{3B164EF3-4519-418E-BE77-81283EB0A5EF}"/>
                </a:ext>
              </a:extLst>
            </p:cNvPr>
            <p:cNvSpPr/>
            <p:nvPr/>
          </p:nvSpPr>
          <p:spPr>
            <a:xfrm rot="5400000">
              <a:off x="4819443" y="2937155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193" name="object 55">
              <a:extLst>
                <a:ext uri="{FF2B5EF4-FFF2-40B4-BE49-F238E27FC236}">
                  <a16:creationId xmlns:a16="http://schemas.microsoft.com/office/drawing/2014/main" id="{2A614499-27D7-4F2A-9584-BB6F662A466B}"/>
                </a:ext>
              </a:extLst>
            </p:cNvPr>
            <p:cNvSpPr/>
            <p:nvPr/>
          </p:nvSpPr>
          <p:spPr>
            <a:xfrm rot="5400000">
              <a:off x="4319681" y="2937155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EF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</p:grpSp>
      <p:grpSp>
        <p:nvGrpSpPr>
          <p:cNvPr id="6" name="Orange theme">
            <a:extLst>
              <a:ext uri="{FF2B5EF4-FFF2-40B4-BE49-F238E27FC236}">
                <a16:creationId xmlns:a16="http://schemas.microsoft.com/office/drawing/2014/main" id="{454FCBEE-41DD-4195-8892-8B4F253AAE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6052561" y="1433179"/>
            <a:ext cx="1322717" cy="1231121"/>
            <a:chOff x="4187065" y="882165"/>
            <a:chExt cx="1322717" cy="1231121"/>
          </a:xfrm>
        </p:grpSpPr>
        <p:sp>
          <p:nvSpPr>
            <p:cNvPr id="121" name="object 54">
              <a:extLst>
                <a:ext uri="{FF2B5EF4-FFF2-40B4-BE49-F238E27FC236}">
                  <a16:creationId xmlns:a16="http://schemas.microsoft.com/office/drawing/2014/main" id="{0B5055CD-63A0-4C46-808A-35153C98011A}"/>
                </a:ext>
              </a:extLst>
            </p:cNvPr>
            <p:cNvSpPr/>
            <p:nvPr/>
          </p:nvSpPr>
          <p:spPr>
            <a:xfrm rot="5400000">
              <a:off x="4348446" y="1232672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6999" y="1687360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D83B01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Orange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R216 G59 B1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22" name="object 56">
              <a:extLst>
                <a:ext uri="{FF2B5EF4-FFF2-40B4-BE49-F238E27FC236}">
                  <a16:creationId xmlns:a16="http://schemas.microsoft.com/office/drawing/2014/main" id="{7F4A1B70-54EF-4FE3-9943-B44B1F433142}"/>
                </a:ext>
              </a:extLst>
            </p:cNvPr>
            <p:cNvSpPr/>
            <p:nvPr/>
          </p:nvSpPr>
          <p:spPr>
            <a:xfrm rot="5400000">
              <a:off x="3836559" y="1232672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6B2929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Orange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R107 G41 B41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0" name="object 55">
              <a:extLst>
                <a:ext uri="{FF2B5EF4-FFF2-40B4-BE49-F238E27FC236}">
                  <a16:creationId xmlns:a16="http://schemas.microsoft.com/office/drawing/2014/main" id="{3408E7E9-7FEF-4049-9730-B421DFFEE6C0}"/>
                </a:ext>
              </a:extLst>
            </p:cNvPr>
            <p:cNvSpPr/>
            <p:nvPr/>
          </p:nvSpPr>
          <p:spPr>
            <a:xfrm rot="5400000">
              <a:off x="4746147" y="1345304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FF9349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Orange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R255 G147 B73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1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6" name="object 55">
              <a:extLst>
                <a:ext uri="{FF2B5EF4-FFF2-40B4-BE49-F238E27FC236}">
                  <a16:creationId xmlns:a16="http://schemas.microsoft.com/office/drawing/2014/main" id="{679B9043-8051-408C-A01A-9C0959F081CC}"/>
                </a:ext>
              </a:extLst>
            </p:cNvPr>
            <p:cNvSpPr/>
            <p:nvPr/>
          </p:nvSpPr>
          <p:spPr>
            <a:xfrm rot="5400000">
              <a:off x="4821404" y="1714460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192" name="object 55">
              <a:extLst>
                <a:ext uri="{FF2B5EF4-FFF2-40B4-BE49-F238E27FC236}">
                  <a16:creationId xmlns:a16="http://schemas.microsoft.com/office/drawing/2014/main" id="{E7421694-F06B-445B-BCB9-6BC9F691168A}"/>
                </a:ext>
              </a:extLst>
            </p:cNvPr>
            <p:cNvSpPr/>
            <p:nvPr/>
          </p:nvSpPr>
          <p:spPr>
            <a:xfrm rot="5400000">
              <a:off x="4321643" y="1714460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9349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</p:grpSp>
      <p:sp>
        <p:nvSpPr>
          <p:cNvPr id="86" name="Other colors title">
            <a:extLst>
              <a:ext uri="{FF2B5EF4-FFF2-40B4-BE49-F238E27FC236}">
                <a16:creationId xmlns:a16="http://schemas.microsoft.com/office/drawing/2014/main" id="{DD114070-12CB-4F99-A811-02094A4AA7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6093838" y="1125254"/>
            <a:ext cx="72135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505050"/>
                </a:solidFill>
                <a:latin typeface="+mj-lt"/>
              </a:rPr>
              <a:t>Other colors</a:t>
            </a:r>
          </a:p>
        </p:txBody>
      </p:sp>
      <p:grpSp>
        <p:nvGrpSpPr>
          <p:cNvPr id="4" name="Blue theme">
            <a:extLst>
              <a:ext uri="{FF2B5EF4-FFF2-40B4-BE49-F238E27FC236}">
                <a16:creationId xmlns:a16="http://schemas.microsoft.com/office/drawing/2014/main" id="{884758BB-E952-46B2-BA4B-D521D18639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4845686" y="1288758"/>
            <a:ext cx="1037648" cy="1231412"/>
            <a:chOff x="9966767" y="5780133"/>
            <a:chExt cx="1037648" cy="1231412"/>
          </a:xfrm>
        </p:grpSpPr>
        <p:sp>
          <p:nvSpPr>
            <p:cNvPr id="136" name="object 74">
              <a:extLst>
                <a:ext uri="{FF2B5EF4-FFF2-40B4-BE49-F238E27FC236}">
                  <a16:creationId xmlns:a16="http://schemas.microsoft.com/office/drawing/2014/main" id="{BB1D77C9-A72E-484C-854B-3DB2D32179A2}"/>
                </a:ext>
              </a:extLst>
            </p:cNvPr>
            <p:cNvSpPr/>
            <p:nvPr/>
          </p:nvSpPr>
          <p:spPr>
            <a:xfrm rot="5400000">
              <a:off x="10128148" y="6130639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0078D4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Blue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R0 G120 B212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37" name="object 76">
              <a:extLst>
                <a:ext uri="{FF2B5EF4-FFF2-40B4-BE49-F238E27FC236}">
                  <a16:creationId xmlns:a16="http://schemas.microsoft.com/office/drawing/2014/main" id="{9DD29805-3323-2A40-A080-D50CFC0F4B0A}"/>
                </a:ext>
              </a:extLst>
            </p:cNvPr>
            <p:cNvSpPr/>
            <p:nvPr/>
          </p:nvSpPr>
          <p:spPr>
            <a:xfrm rot="5400000">
              <a:off x="9616261" y="6130639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243A5E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Blue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R36 G58 B94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58" name="object 55">
              <a:extLst>
                <a:ext uri="{FF2B5EF4-FFF2-40B4-BE49-F238E27FC236}">
                  <a16:creationId xmlns:a16="http://schemas.microsoft.com/office/drawing/2014/main" id="{1C7434C3-2945-7642-A4D7-504034AF5F7E}"/>
                </a:ext>
              </a:extLst>
            </p:cNvPr>
            <p:cNvSpPr/>
            <p:nvPr/>
          </p:nvSpPr>
          <p:spPr>
            <a:xfrm rot="5400000">
              <a:off x="10601106" y="6612718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164" name="object 55">
              <a:extLst>
                <a:ext uri="{FF2B5EF4-FFF2-40B4-BE49-F238E27FC236}">
                  <a16:creationId xmlns:a16="http://schemas.microsoft.com/office/drawing/2014/main" id="{73069635-C835-DE45-BA52-F9A3717FD4BC}"/>
                </a:ext>
              </a:extLst>
            </p:cNvPr>
            <p:cNvSpPr/>
            <p:nvPr/>
          </p:nvSpPr>
          <p:spPr>
            <a:xfrm rot="5400000">
              <a:off x="10101343" y="6612719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50E6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endParaRPr kumimoji="0" lang="en-US" sz="168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sp>
        <p:nvSpPr>
          <p:cNvPr id="38" name="Primary colors title">
            <a:extLst>
              <a:ext uri="{FF2B5EF4-FFF2-40B4-BE49-F238E27FC236}">
                <a16:creationId xmlns:a16="http://schemas.microsoft.com/office/drawing/2014/main" id="{F7BB1FE4-8B6E-43B4-BB51-6B23ABCBBC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4748804" y="1127544"/>
            <a:ext cx="796693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505050"/>
                </a:solidFill>
                <a:latin typeface="+mj-lt"/>
              </a:rPr>
              <a:t>Primary blues</a:t>
            </a:r>
          </a:p>
        </p:txBody>
      </p:sp>
      <p:sp>
        <p:nvSpPr>
          <p:cNvPr id="89" name="object 75">
            <a:extLst>
              <a:ext uri="{FF2B5EF4-FFF2-40B4-BE49-F238E27FC236}">
                <a16:creationId xmlns:a16="http://schemas.microsoft.com/office/drawing/2014/main" id="{E7372636-0853-48AD-BBD9-989CCD8E3A55}"/>
              </a:ext>
            </a:extLst>
          </p:cNvPr>
          <p:cNvSpPr/>
          <p:nvPr userDrawn="1"/>
        </p:nvSpPr>
        <p:spPr>
          <a:xfrm>
            <a:off x="14744865" y="2891104"/>
            <a:ext cx="1226773" cy="300496"/>
          </a:xfrm>
          <a:custGeom>
            <a:avLst/>
            <a:gdLst/>
            <a:ahLst/>
            <a:cxnLst/>
            <a:rect l="l" t="t" r="r" b="b"/>
            <a:pathLst>
              <a:path w="1397000" h="978535">
                <a:moveTo>
                  <a:pt x="0" y="978204"/>
                </a:moveTo>
                <a:lnTo>
                  <a:pt x="1397000" y="978204"/>
                </a:lnTo>
                <a:lnTo>
                  <a:pt x="1397000" y="0"/>
                </a:lnTo>
                <a:lnTo>
                  <a:pt x="0" y="0"/>
                </a:lnTo>
                <a:lnTo>
                  <a:pt x="0" y="978204"/>
                </a:lnTo>
                <a:close/>
              </a:path>
            </a:pathLst>
          </a:custGeom>
          <a:solidFill>
            <a:srgbClr val="50E6FF"/>
          </a:solidFill>
        </p:spPr>
        <p:txBody>
          <a:bodyPr wrap="none" lIns="45720" tIns="27432" rIns="45720" bIns="27432" rtlCol="0">
            <a:noAutofit/>
          </a:bodyPr>
          <a:lstStyle/>
          <a:p>
            <a:pPr marL="0" marR="0" lvl="0" indent="0" algn="l" defTabSz="9143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rPr>
              <a:t>Light Blue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R80 G230 B255</a:t>
            </a:r>
          </a:p>
        </p:txBody>
      </p:sp>
      <p:sp>
        <p:nvSpPr>
          <p:cNvPr id="90" name="Primary colors title">
            <a:extLst>
              <a:ext uri="{FF2B5EF4-FFF2-40B4-BE49-F238E27FC236}">
                <a16:creationId xmlns:a16="http://schemas.microsoft.com/office/drawing/2014/main" id="{986CA423-A626-45BC-B619-4C0EA5DD47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4748804" y="2616046"/>
            <a:ext cx="743793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505050"/>
                </a:solidFill>
                <a:latin typeface="+mj-lt"/>
              </a:rPr>
              <a:t>Accent blues</a:t>
            </a:r>
          </a:p>
        </p:txBody>
      </p:sp>
      <p:sp>
        <p:nvSpPr>
          <p:cNvPr id="91" name="object 75">
            <a:extLst>
              <a:ext uri="{FF2B5EF4-FFF2-40B4-BE49-F238E27FC236}">
                <a16:creationId xmlns:a16="http://schemas.microsoft.com/office/drawing/2014/main" id="{1EACEB21-A70A-4C30-AF4F-8C5789CD6D03}"/>
              </a:ext>
            </a:extLst>
          </p:cNvPr>
          <p:cNvSpPr/>
          <p:nvPr userDrawn="1"/>
        </p:nvSpPr>
        <p:spPr>
          <a:xfrm>
            <a:off x="14745282" y="3194925"/>
            <a:ext cx="1226773" cy="300496"/>
          </a:xfrm>
          <a:custGeom>
            <a:avLst/>
            <a:gdLst/>
            <a:ahLst/>
            <a:cxnLst/>
            <a:rect l="l" t="t" r="r" b="b"/>
            <a:pathLst>
              <a:path w="1397000" h="978535">
                <a:moveTo>
                  <a:pt x="0" y="978204"/>
                </a:moveTo>
                <a:lnTo>
                  <a:pt x="1397000" y="978204"/>
                </a:lnTo>
                <a:lnTo>
                  <a:pt x="1397000" y="0"/>
                </a:lnTo>
                <a:lnTo>
                  <a:pt x="0" y="0"/>
                </a:lnTo>
                <a:lnTo>
                  <a:pt x="0" y="978204"/>
                </a:lnTo>
                <a:close/>
              </a:path>
            </a:pathLst>
          </a:custGeom>
          <a:solidFill>
            <a:srgbClr val="0C59A4"/>
          </a:solidFill>
        </p:spPr>
        <p:txBody>
          <a:bodyPr wrap="none" lIns="45720" tIns="27432" rIns="45720" bIns="27432" rtlCol="0">
            <a:noAutofit/>
          </a:bodyPr>
          <a:lstStyle/>
          <a:p>
            <a:pPr marL="0" marR="0" lvl="0" indent="0" algn="l" defTabSz="9143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rPr>
              <a:t>Sea Blue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R12 G89 B164</a:t>
            </a:r>
          </a:p>
        </p:txBody>
      </p:sp>
    </p:spTree>
    <p:extLst>
      <p:ext uri="{BB962C8B-B14F-4D97-AF65-F5344CB8AC3E}">
        <p14:creationId xmlns:p14="http://schemas.microsoft.com/office/powerpoint/2010/main" val="38182710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42" r:id="rId1"/>
    <p:sldLayoutId id="2147484044" r:id="rId2"/>
    <p:sldLayoutId id="2147484093" r:id="rId3"/>
    <p:sldLayoutId id="2147484091" r:id="rId4"/>
    <p:sldLayoutId id="2147484051" r:id="rId5"/>
    <p:sldLayoutId id="2147484092" r:id="rId6"/>
    <p:sldLayoutId id="2147484094" r:id="rId7"/>
    <p:sldLayoutId id="2147484048" r:id="rId8"/>
  </p:sldLayoutIdLst>
  <p:hf hdr="0" dt="0"/>
  <p:txStyles>
    <p:titleStyle>
      <a:lvl1pPr algn="l" defTabSz="1119245" rtl="0" eaLnBrk="1" latinLnBrk="0" hangingPunct="1">
        <a:lnSpc>
          <a:spcPct val="110000"/>
        </a:lnSpc>
        <a:spcBef>
          <a:spcPct val="0"/>
        </a:spcBef>
        <a:spcAft>
          <a:spcPts val="1200"/>
        </a:spcAft>
        <a:buNone/>
        <a:defRPr lang="en-US" sz="1920" b="0" kern="1200" cap="none" spc="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1119245" rtl="0" eaLnBrk="1" fontAlgn="auto" latinLnBrk="0" hangingPunct="1">
        <a:lnSpc>
          <a:spcPct val="100000"/>
        </a:lnSpc>
        <a:spcBef>
          <a:spcPts val="0"/>
        </a:spcBef>
        <a:spcAft>
          <a:spcPts val="1200"/>
        </a:spcAft>
        <a:buClrTx/>
        <a:buSzPct val="90000"/>
        <a:buFont typeface="Wingdings" panose="05000000000000000000" pitchFamily="2" charset="2"/>
        <a:buNone/>
        <a:tabLst/>
        <a:defRPr sz="192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1pPr>
      <a:lvl2pPr marL="274309" marR="0" indent="0" algn="l" defTabSz="1119245" rtl="0" eaLnBrk="1" fontAlgn="auto" latinLnBrk="0" hangingPunct="1">
        <a:lnSpc>
          <a:spcPct val="100000"/>
        </a:lnSpc>
        <a:spcBef>
          <a:spcPts val="0"/>
        </a:spcBef>
        <a:spcAft>
          <a:spcPts val="1200"/>
        </a:spcAft>
        <a:buClrTx/>
        <a:buSzPct val="90000"/>
        <a:buFont typeface="Wingdings" panose="05000000000000000000" pitchFamily="2" charset="2"/>
        <a:buNone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548618" marR="0" indent="0" algn="l" defTabSz="1119245" rtl="0" eaLnBrk="1" fontAlgn="auto" latinLnBrk="0" hangingPunct="1">
        <a:lnSpc>
          <a:spcPct val="100000"/>
        </a:lnSpc>
        <a:spcBef>
          <a:spcPts val="0"/>
        </a:spcBef>
        <a:spcAft>
          <a:spcPts val="1200"/>
        </a:spcAft>
        <a:buClrTx/>
        <a:buSzPct val="90000"/>
        <a:buFont typeface="Wingdings" panose="05000000000000000000" pitchFamily="2" charset="2"/>
        <a:buNone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11516" marR="0" indent="-217162" algn="l" defTabSz="111924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28676" marR="0" indent="-201922" algn="l" defTabSz="111924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96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3077924" indent="-279812" algn="l" defTabSz="1119245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37548" indent="-279812" algn="l" defTabSz="1119245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197172" indent="-279812" algn="l" defTabSz="1119245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756795" indent="-279812" algn="l" defTabSz="1119245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59622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119245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78868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238492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98116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357737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917359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476984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7" pos="8784">
          <p15:clr>
            <a:srgbClr val="C35EA4"/>
          </p15:clr>
        </p15:guide>
        <p15:guide id="26" orient="horz" pos="4752">
          <p15:clr>
            <a:srgbClr val="C35EA4"/>
          </p15:clr>
        </p15:guide>
        <p15:guide id="29" orient="horz" pos="4962">
          <p15:clr>
            <a:srgbClr val="A4A3A4"/>
          </p15:clr>
        </p15:guide>
        <p15:guide id="31" pos="4608">
          <p15:clr>
            <a:srgbClr val="A4A3A4"/>
          </p15:clr>
        </p15:guide>
        <p15:guide id="32" orient="horz" pos="432">
          <p15:clr>
            <a:srgbClr val="C35EA4"/>
          </p15:clr>
        </p15:guide>
        <p15:guide id="34" orient="horz" pos="2592">
          <p15:clr>
            <a:srgbClr val="5ACBF0"/>
          </p15:clr>
        </p15:guide>
        <p15:guide id="35" orient="horz" pos="2232">
          <p15:clr>
            <a:srgbClr val="A4A3A4"/>
          </p15:clr>
        </p15:guide>
        <p15:guide id="37" orient="horz" pos="1152">
          <p15:clr>
            <a:srgbClr val="5ACBF0"/>
          </p15:clr>
        </p15:guide>
        <p15:guide id="38" orient="horz" pos="1526" userDrawn="1">
          <p15:clr>
            <a:srgbClr val="5ACBF0"/>
          </p15:clr>
        </p15:guide>
        <p15:guide id="39" orient="horz" pos="1872">
          <p15:clr>
            <a:srgbClr val="A4A3A4"/>
          </p15:clr>
        </p15:guide>
        <p15:guide id="40" orient="horz" pos="792">
          <p15:clr>
            <a:srgbClr val="A4A3A4"/>
          </p15:clr>
        </p15:guide>
        <p15:guide id="41" orient="horz" pos="2952">
          <p15:clr>
            <a:srgbClr val="A4A3A4"/>
          </p15:clr>
        </p15:guide>
        <p15:guide id="42" orient="horz" pos="3312">
          <p15:clr>
            <a:srgbClr val="A4A3A4"/>
          </p15:clr>
        </p15:guide>
        <p15:guide id="43" orient="horz" pos="3672">
          <p15:clr>
            <a:srgbClr val="A4A3A4"/>
          </p15:clr>
        </p15:guide>
        <p15:guide id="44" orient="horz" pos="4032">
          <p15:clr>
            <a:srgbClr val="A4A3A4"/>
          </p15:clr>
        </p15:guide>
        <p15:guide id="45" orient="horz" pos="4392">
          <p15:clr>
            <a:srgbClr val="A4A3A4"/>
          </p15:clr>
        </p15:guide>
        <p15:guide id="46" pos="432">
          <p15:clr>
            <a:srgbClr val="C35EA4"/>
          </p15:clr>
        </p15:guide>
        <p15:guide id="47" pos="3847">
          <p15:clr>
            <a:srgbClr val="A4A3A4"/>
          </p15:clr>
        </p15:guide>
        <p15:guide id="48" pos="3140">
          <p15:clr>
            <a:srgbClr val="A4A3A4"/>
          </p15:clr>
        </p15:guide>
        <p15:guide id="49" pos="2436">
          <p15:clr>
            <a:srgbClr val="5ACBF0"/>
          </p15:clr>
        </p15:guide>
        <p15:guide id="50" pos="1732">
          <p15:clr>
            <a:srgbClr val="A4A3A4"/>
          </p15:clr>
        </p15:guide>
        <p15:guide id="51" pos="1024">
          <p15:clr>
            <a:srgbClr val="A4A3A4"/>
          </p15:clr>
        </p15:guide>
        <p15:guide id="52" pos="1138">
          <p15:clr>
            <a:srgbClr val="A4A3A4"/>
          </p15:clr>
        </p15:guide>
        <p15:guide id="53" pos="1845">
          <p15:clr>
            <a:srgbClr val="A4A3A4"/>
          </p15:clr>
        </p15:guide>
        <p15:guide id="54" pos="2549">
          <p15:clr>
            <a:srgbClr val="5ACBF0"/>
          </p15:clr>
        </p15:guide>
        <p15:guide id="55" pos="3257">
          <p15:clr>
            <a:srgbClr val="A4A3A4"/>
          </p15:clr>
        </p15:guide>
        <p15:guide id="56" pos="3961">
          <p15:clr>
            <a:srgbClr val="A4A3A4"/>
          </p15:clr>
        </p15:guide>
        <p15:guide id="57" pos="4551">
          <p15:clr>
            <a:srgbClr val="5ACBF0"/>
          </p15:clr>
        </p15:guide>
        <p15:guide id="58" pos="4668">
          <p15:clr>
            <a:srgbClr val="5ACBF0"/>
          </p15:clr>
        </p15:guide>
        <p15:guide id="59" pos="5259">
          <p15:clr>
            <a:srgbClr val="A4A3A4"/>
          </p15:clr>
        </p15:guide>
        <p15:guide id="60" pos="5963">
          <p15:clr>
            <a:srgbClr val="A4A3A4"/>
          </p15:clr>
        </p15:guide>
        <p15:guide id="61" pos="6670">
          <p15:clr>
            <a:srgbClr val="5ACBF0"/>
          </p15:clr>
        </p15:guide>
        <p15:guide id="62" pos="7374">
          <p15:clr>
            <a:srgbClr val="A4A3A4"/>
          </p15:clr>
        </p15:guide>
        <p15:guide id="63" pos="8082">
          <p15:clr>
            <a:srgbClr val="A4A3A4"/>
          </p15:clr>
        </p15:guide>
        <p15:guide id="65" pos="6080">
          <p15:clr>
            <a:srgbClr val="A4A3A4"/>
          </p15:clr>
        </p15:guide>
        <p15:guide id="66" pos="6784">
          <p15:clr>
            <a:srgbClr val="5ACBF0"/>
          </p15:clr>
        </p15:guide>
        <p15:guide id="67" pos="7492">
          <p15:clr>
            <a:srgbClr val="A4A3A4"/>
          </p15:clr>
        </p15:guide>
        <p15:guide id="68" pos="8196">
          <p15:clr>
            <a:srgbClr val="A4A3A4"/>
          </p15:clr>
        </p15:guide>
        <p15:guide id="69" pos="5372">
          <p15:clr>
            <a:srgbClr val="A4A3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4630400" cy="82296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0" y="0"/>
            <a:ext cx="702259" cy="702259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9456" tIns="175565" rIns="219456" bIns="17556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11892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88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0" y="0"/>
            <a:ext cx="351130" cy="351130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9456" tIns="175565" rIns="219456" bIns="17556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11892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88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5" name="Black, white and grays">
            <a:extLst>
              <a:ext uri="{FF2B5EF4-FFF2-40B4-BE49-F238E27FC236}">
                <a16:creationId xmlns:a16="http://schemas.microsoft.com/office/drawing/2014/main" id="{7A01D5E4-0370-4DB3-ABE5-512F420510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273994" y="8354419"/>
            <a:ext cx="7352748" cy="848860"/>
            <a:chOff x="3079386" y="2596661"/>
            <a:chExt cx="7352748" cy="848860"/>
          </a:xfrm>
        </p:grpSpPr>
        <p:grpSp>
          <p:nvGrpSpPr>
            <p:cNvPr id="2" name="Groupe 1">
              <a:extLst>
                <a:ext uri="{FF2B5EF4-FFF2-40B4-BE49-F238E27FC236}">
                  <a16:creationId xmlns:a16="http://schemas.microsoft.com/office/drawing/2014/main" id="{A3380582-0850-44FB-9921-CE1A63A57A5E}"/>
                </a:ext>
              </a:extLst>
            </p:cNvPr>
            <p:cNvGrpSpPr/>
            <p:nvPr userDrawn="1"/>
          </p:nvGrpSpPr>
          <p:grpSpPr>
            <a:xfrm rot="16200000">
              <a:off x="6550623" y="-435989"/>
              <a:ext cx="410273" cy="7352748"/>
              <a:chOff x="9487019" y="876852"/>
              <a:chExt cx="410273" cy="7352748"/>
            </a:xfrm>
          </p:grpSpPr>
          <p:sp>
            <p:nvSpPr>
              <p:cNvPr id="146" name="object 16">
                <a:extLst>
                  <a:ext uri="{FF2B5EF4-FFF2-40B4-BE49-F238E27FC236}">
                    <a16:creationId xmlns:a16="http://schemas.microsoft.com/office/drawing/2014/main" id="{859C6F1E-967F-394E-B787-8539C10BC369}"/>
                  </a:ext>
                </a:extLst>
              </p:cNvPr>
              <p:cNvSpPr txBox="1"/>
              <p:nvPr/>
            </p:nvSpPr>
            <p:spPr>
              <a:xfrm rot="5400000">
                <a:off x="9078769" y="7411078"/>
                <a:ext cx="1226773" cy="410272"/>
              </a:xfrm>
              <a:prstGeom prst="rect">
                <a:avLst/>
              </a:prstGeom>
              <a:solidFill>
                <a:srgbClr val="F2F2F2"/>
              </a:solidFill>
              <a:ln w="6350">
                <a:solidFill>
                  <a:srgbClr val="E6E6E6"/>
                </a:solidFill>
              </a:ln>
            </p:spPr>
            <p:txBody>
              <a:bodyPr vert="horz" wrap="none" lIns="45720" tIns="27432" rIns="45720" bIns="27432" rtlCol="0" anchor="t" anchorCtr="0">
                <a:normAutofit/>
              </a:bodyPr>
              <a:lstStyle/>
              <a:p>
                <a:pPr marL="0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Extra Light Gray</a:t>
                </a:r>
                <a:endParaRPr kumimoji="0" lang="cs-CZ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+mn-ea"/>
                  <a:cs typeface="Segoe UI" charset="0"/>
                </a:endParaRPr>
              </a:p>
              <a:p>
                <a:pPr marL="0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R2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42</a:t>
                </a: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 G2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42</a:t>
                </a: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 B2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42</a:t>
                </a: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44" name="object 15">
                <a:extLst>
                  <a:ext uri="{FF2B5EF4-FFF2-40B4-BE49-F238E27FC236}">
                    <a16:creationId xmlns:a16="http://schemas.microsoft.com/office/drawing/2014/main" id="{1D395897-A51E-C54D-9D1D-38873B0F3F1A}"/>
                  </a:ext>
                </a:extLst>
              </p:cNvPr>
              <p:cNvSpPr txBox="1"/>
              <p:nvPr/>
            </p:nvSpPr>
            <p:spPr>
              <a:xfrm rot="5400000">
                <a:off x="9078769" y="6188384"/>
                <a:ext cx="1226773" cy="410272"/>
              </a:xfrm>
              <a:prstGeom prst="rect">
                <a:avLst/>
              </a:prstGeom>
              <a:solidFill>
                <a:srgbClr val="E6E6E6"/>
              </a:solidFill>
              <a:ln w="3175">
                <a:noFill/>
              </a:ln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Light</a:t>
                </a:r>
                <a:r>
                  <a:rPr kumimoji="0" lang="cs-CZ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 </a:t>
                </a:r>
                <a:r>
                  <a:rPr kumimoji="0" lang="cs-CZ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Gray</a:t>
                </a:r>
                <a:endParaRPr kumimoji="0" lang="cs-CZ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R230 G230 B230</a:t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cs-CZ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45" name="object 14">
                <a:extLst>
                  <a:ext uri="{FF2B5EF4-FFF2-40B4-BE49-F238E27FC236}">
                    <a16:creationId xmlns:a16="http://schemas.microsoft.com/office/drawing/2014/main" id="{10EA571D-902C-8547-BEFA-966221F0F224}"/>
                  </a:ext>
                </a:extLst>
              </p:cNvPr>
              <p:cNvSpPr txBox="1"/>
              <p:nvPr/>
            </p:nvSpPr>
            <p:spPr>
              <a:xfrm rot="5400000">
                <a:off x="9078769" y="4961612"/>
                <a:ext cx="1226773" cy="410272"/>
              </a:xfrm>
              <a:prstGeom prst="rect">
                <a:avLst/>
              </a:prstGeom>
              <a:solidFill>
                <a:srgbClr val="D2D2D2"/>
              </a:solidFill>
              <a:ln w="6350">
                <a:noFill/>
              </a:ln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Gray</a:t>
                </a:r>
                <a:endParaRPr kumimoji="0" lang="cs-CZ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R210 G210 B210</a:t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cs-CZ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43" name="object 19">
                <a:extLst>
                  <a:ext uri="{FF2B5EF4-FFF2-40B4-BE49-F238E27FC236}">
                    <a16:creationId xmlns:a16="http://schemas.microsoft.com/office/drawing/2014/main" id="{E4A4C58D-6B40-8F40-A8F2-6546F6C99A49}"/>
                  </a:ext>
                </a:extLst>
              </p:cNvPr>
              <p:cNvSpPr txBox="1"/>
              <p:nvPr/>
            </p:nvSpPr>
            <p:spPr>
              <a:xfrm rot="5400000">
                <a:off x="9078768" y="3738918"/>
                <a:ext cx="1226773" cy="410272"/>
              </a:xfrm>
              <a:prstGeom prst="rect">
                <a:avLst/>
              </a:prstGeom>
              <a:solidFill>
                <a:srgbClr val="737373"/>
              </a:solidFill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Mid G</a:t>
                </a:r>
                <a:r>
                  <a:rPr kumimoji="0" lang="mr-IN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ray</a:t>
                </a:r>
                <a:r>
                  <a:rPr kumimoji="0" lang="mr-IN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 </a:t>
                </a: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R115 G115 B115</a:t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42" name="object 22">
                <a:extLst>
                  <a:ext uri="{FF2B5EF4-FFF2-40B4-BE49-F238E27FC236}">
                    <a16:creationId xmlns:a16="http://schemas.microsoft.com/office/drawing/2014/main" id="{5141FD8F-F7DE-2A45-9E44-1ECEFD28CF8E}"/>
                  </a:ext>
                </a:extLst>
              </p:cNvPr>
              <p:cNvSpPr txBox="1"/>
              <p:nvPr/>
            </p:nvSpPr>
            <p:spPr>
              <a:xfrm rot="5400000">
                <a:off x="9078768" y="2511876"/>
                <a:ext cx="1226773" cy="410272"/>
              </a:xfrm>
              <a:prstGeom prst="rect">
                <a:avLst/>
              </a:prstGeom>
              <a:solidFill>
                <a:srgbClr val="505050"/>
              </a:solidFill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mr-IN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Dark </a:t>
                </a: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G</a:t>
                </a:r>
                <a:r>
                  <a:rPr kumimoji="0" lang="mr-IN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ray</a:t>
                </a: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</a:t>
                </a:r>
                <a:r>
                  <a:rPr kumimoji="0" lang="mr-IN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80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G</a:t>
                </a:r>
                <a:r>
                  <a:rPr kumimoji="0" lang="mr-IN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80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B</a:t>
                </a:r>
                <a:r>
                  <a:rPr kumimoji="0" lang="mr-IN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80</a:t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47" name="object 22">
                <a:extLst>
                  <a:ext uri="{FF2B5EF4-FFF2-40B4-BE49-F238E27FC236}">
                    <a16:creationId xmlns:a16="http://schemas.microsoft.com/office/drawing/2014/main" id="{66BF1245-79F6-BB46-8211-1F6CFF8FC909}"/>
                  </a:ext>
                </a:extLst>
              </p:cNvPr>
              <p:cNvSpPr txBox="1"/>
              <p:nvPr/>
            </p:nvSpPr>
            <p:spPr>
              <a:xfrm rot="5400000">
                <a:off x="9078768" y="1285103"/>
                <a:ext cx="1226773" cy="410272"/>
              </a:xfrm>
              <a:prstGeom prst="rect">
                <a:avLst/>
              </a:prstGeom>
              <a:solidFill>
                <a:srgbClr val="2F2F2F"/>
              </a:solidFill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Extra </a:t>
                </a:r>
                <a:r>
                  <a:rPr kumimoji="0" lang="mr-IN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D</a:t>
                </a:r>
                <a:r>
                  <a:rPr kumimoji="0" lang="en-US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ar</a:t>
                </a:r>
                <a:r>
                  <a:rPr kumimoji="0" lang="mr-IN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k</a:t>
                </a: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 G</a:t>
                </a:r>
                <a:r>
                  <a:rPr kumimoji="0" lang="mr-IN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ray</a:t>
                </a: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R47 G47 B47</a:t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141" name="object 16">
              <a:extLst>
                <a:ext uri="{FF2B5EF4-FFF2-40B4-BE49-F238E27FC236}">
                  <a16:creationId xmlns:a16="http://schemas.microsoft.com/office/drawing/2014/main" id="{3D52AE5F-974A-2943-811F-380C61D7923A}"/>
                </a:ext>
              </a:extLst>
            </p:cNvPr>
            <p:cNvSpPr txBox="1"/>
            <p:nvPr/>
          </p:nvSpPr>
          <p:spPr>
            <a:xfrm>
              <a:off x="6755896" y="2596661"/>
              <a:ext cx="3676238" cy="438133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txBody>
            <a:bodyPr vert="horz" wrap="none" lIns="0" tIns="27432" rIns="45720" bIns="27432" rtlCol="0" anchor="t" anchorCtr="0">
              <a:normAutofit/>
            </a:bodyPr>
            <a:lstStyle/>
            <a:p>
              <a:pPr marL="106675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cs-CZ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White</a:t>
              </a:r>
              <a:endParaRPr kumimoji="0" lang="cs-CZ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75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cs-CZ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R255 G255 B255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75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75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40" name="object 25">
              <a:extLst>
                <a:ext uri="{FF2B5EF4-FFF2-40B4-BE49-F238E27FC236}">
                  <a16:creationId xmlns:a16="http://schemas.microsoft.com/office/drawing/2014/main" id="{63D91D28-976A-054E-9200-E5B8F287AA2E}"/>
                </a:ext>
              </a:extLst>
            </p:cNvPr>
            <p:cNvSpPr txBox="1"/>
            <p:nvPr/>
          </p:nvSpPr>
          <p:spPr>
            <a:xfrm>
              <a:off x="3079387" y="2597115"/>
              <a:ext cx="3693962" cy="438133"/>
            </a:xfrm>
            <a:prstGeom prst="rect">
              <a:avLst/>
            </a:prstGeom>
            <a:solidFill>
              <a:srgbClr val="000000"/>
            </a:solidFill>
          </p:spPr>
          <p:txBody>
            <a:bodyPr vert="horz" wrap="none" lIns="0" tIns="27432" rIns="45720" bIns="27432" rtlCol="0">
              <a:noAutofit/>
            </a:bodyPr>
            <a:lstStyle/>
            <a:p>
              <a:pPr marL="106675" marR="0" lvl="0" indent="0" algn="l" defTabSz="914364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Rich Black</a:t>
              </a:r>
              <a:endParaRPr kumimoji="0" lang="mr-IN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75" marR="0" lvl="0" indent="0" algn="l" defTabSz="914364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R0 G0 B0</a:t>
              </a:r>
            </a:p>
            <a:p>
              <a:pPr marL="106675" marR="0" lvl="0" indent="0" algn="l" defTabSz="914364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75" marR="0" lvl="0" indent="0" algn="l" defTabSz="914364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b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highlight>
                    <a:srgbClr val="FF0000"/>
                  </a:highlight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</a:br>
              <a:endParaRPr kumimoji="0" lang="mr-IN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0000"/>
                </a:highlight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</p:grpSp>
      <p:grpSp>
        <p:nvGrpSpPr>
          <p:cNvPr id="37" name="Purple theme">
            <a:extLst>
              <a:ext uri="{FF2B5EF4-FFF2-40B4-BE49-F238E27FC236}">
                <a16:creationId xmlns:a16="http://schemas.microsoft.com/office/drawing/2014/main" id="{792F544B-12A2-448A-8B83-A569B40D6C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6046012" y="6954850"/>
            <a:ext cx="1322716" cy="1226783"/>
            <a:chOff x="4187065" y="7008141"/>
            <a:chExt cx="1322716" cy="1226783"/>
          </a:xfrm>
        </p:grpSpPr>
        <p:sp>
          <p:nvSpPr>
            <p:cNvPr id="123" name="object 94">
              <a:extLst>
                <a:ext uri="{FF2B5EF4-FFF2-40B4-BE49-F238E27FC236}">
                  <a16:creationId xmlns:a16="http://schemas.microsoft.com/office/drawing/2014/main" id="{000B45AA-DA07-422E-99A4-285E770871CC}"/>
                </a:ext>
              </a:extLst>
            </p:cNvPr>
            <p:cNvSpPr/>
            <p:nvPr/>
          </p:nvSpPr>
          <p:spPr>
            <a:xfrm rot="5400000">
              <a:off x="4348446" y="7358647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8661C5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Purple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R134 G97 B197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24" name="object 96">
              <a:extLst>
                <a:ext uri="{FF2B5EF4-FFF2-40B4-BE49-F238E27FC236}">
                  <a16:creationId xmlns:a16="http://schemas.microsoft.com/office/drawing/2014/main" id="{1112FA86-FF81-4A22-9303-AFEA6BCD8CEC}"/>
                </a:ext>
              </a:extLst>
            </p:cNvPr>
            <p:cNvSpPr/>
            <p:nvPr/>
          </p:nvSpPr>
          <p:spPr>
            <a:xfrm rot="5400000">
              <a:off x="3836559" y="7358647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3B2E58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Purple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R59 G46 B88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1" name="object 95">
              <a:extLst>
                <a:ext uri="{FF2B5EF4-FFF2-40B4-BE49-F238E27FC236}">
                  <a16:creationId xmlns:a16="http://schemas.microsoft.com/office/drawing/2014/main" id="{5D8291F4-51BF-4AAC-B50E-32C238C02E86}"/>
                </a:ext>
              </a:extLst>
            </p:cNvPr>
            <p:cNvSpPr/>
            <p:nvPr/>
          </p:nvSpPr>
          <p:spPr>
            <a:xfrm rot="5400000">
              <a:off x="4746146" y="7471280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D59DFF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Purple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R213 G157 B255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91" name="object 55">
              <a:extLst>
                <a:ext uri="{FF2B5EF4-FFF2-40B4-BE49-F238E27FC236}">
                  <a16:creationId xmlns:a16="http://schemas.microsoft.com/office/drawing/2014/main" id="{DCF78ED8-B3FB-406A-848B-A2B57CD8CE09}"/>
                </a:ext>
              </a:extLst>
            </p:cNvPr>
            <p:cNvSpPr/>
            <p:nvPr/>
          </p:nvSpPr>
          <p:spPr>
            <a:xfrm rot="5400000">
              <a:off x="4821404" y="7836088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197" name="object 55">
              <a:extLst>
                <a:ext uri="{FF2B5EF4-FFF2-40B4-BE49-F238E27FC236}">
                  <a16:creationId xmlns:a16="http://schemas.microsoft.com/office/drawing/2014/main" id="{B6FBF43C-37D4-423F-B8D0-81E03B59E746}"/>
                </a:ext>
              </a:extLst>
            </p:cNvPr>
            <p:cNvSpPr/>
            <p:nvPr/>
          </p:nvSpPr>
          <p:spPr>
            <a:xfrm rot="5400000">
              <a:off x="4321639" y="7836098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D59D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endParaRPr kumimoji="0" lang="en-US" sz="168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36" name="Teal theme">
            <a:extLst>
              <a:ext uri="{FF2B5EF4-FFF2-40B4-BE49-F238E27FC236}">
                <a16:creationId xmlns:a16="http://schemas.microsoft.com/office/drawing/2014/main" id="{DA4F9A03-A77F-4EE7-A459-3495C090DB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6050391" y="5573694"/>
            <a:ext cx="1322713" cy="1226774"/>
            <a:chOff x="4187065" y="4558674"/>
            <a:chExt cx="1322713" cy="1226774"/>
          </a:xfrm>
        </p:grpSpPr>
        <p:sp>
          <p:nvSpPr>
            <p:cNvPr id="170" name="object 74">
              <a:extLst>
                <a:ext uri="{FF2B5EF4-FFF2-40B4-BE49-F238E27FC236}">
                  <a16:creationId xmlns:a16="http://schemas.microsoft.com/office/drawing/2014/main" id="{6BE1C147-E1D2-4B60-80E5-DF5B001B06FE}"/>
                </a:ext>
              </a:extLst>
            </p:cNvPr>
            <p:cNvSpPr/>
            <p:nvPr/>
          </p:nvSpPr>
          <p:spPr>
            <a:xfrm rot="5400000">
              <a:off x="4348446" y="4909180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008575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Teal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R0 G133 B117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71" name="object 76">
              <a:extLst>
                <a:ext uri="{FF2B5EF4-FFF2-40B4-BE49-F238E27FC236}">
                  <a16:creationId xmlns:a16="http://schemas.microsoft.com/office/drawing/2014/main" id="{6065E591-8064-4D8E-9A93-3E313066E0D3}"/>
                </a:ext>
              </a:extLst>
            </p:cNvPr>
            <p:cNvSpPr/>
            <p:nvPr/>
          </p:nvSpPr>
          <p:spPr>
            <a:xfrm rot="5400000">
              <a:off x="3836559" y="4909180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274B47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Teal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R39 G75 B71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5" name="object 75">
              <a:extLst>
                <a:ext uri="{FF2B5EF4-FFF2-40B4-BE49-F238E27FC236}">
                  <a16:creationId xmlns:a16="http://schemas.microsoft.com/office/drawing/2014/main" id="{8C132861-B1E6-415C-9826-E365F4F9ACAB}"/>
                </a:ext>
              </a:extLst>
            </p:cNvPr>
            <p:cNvSpPr/>
            <p:nvPr/>
          </p:nvSpPr>
          <p:spPr>
            <a:xfrm rot="5400000">
              <a:off x="4746143" y="5021814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30E5D0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Teal</a:t>
              </a:r>
            </a:p>
            <a:p>
              <a:pPr marL="0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R48 G229 B208</a:t>
              </a:r>
            </a:p>
            <a:p>
              <a:pPr marL="0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9" name="object 55">
              <a:extLst>
                <a:ext uri="{FF2B5EF4-FFF2-40B4-BE49-F238E27FC236}">
                  <a16:creationId xmlns:a16="http://schemas.microsoft.com/office/drawing/2014/main" id="{556935F2-6C89-45C2-90B7-A7D129D925C7}"/>
                </a:ext>
              </a:extLst>
            </p:cNvPr>
            <p:cNvSpPr/>
            <p:nvPr/>
          </p:nvSpPr>
          <p:spPr>
            <a:xfrm rot="5400000">
              <a:off x="4821404" y="5382249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195" name="object 55">
              <a:extLst>
                <a:ext uri="{FF2B5EF4-FFF2-40B4-BE49-F238E27FC236}">
                  <a16:creationId xmlns:a16="http://schemas.microsoft.com/office/drawing/2014/main" id="{257DF31A-9079-42C6-9BF3-66CDAC5B8142}"/>
                </a:ext>
              </a:extLst>
            </p:cNvPr>
            <p:cNvSpPr/>
            <p:nvPr/>
          </p:nvSpPr>
          <p:spPr>
            <a:xfrm rot="5400000">
              <a:off x="4321637" y="5382251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30E5D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endParaRPr kumimoji="0" lang="en-US" sz="168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34" name="Green theme">
            <a:extLst>
              <a:ext uri="{FF2B5EF4-FFF2-40B4-BE49-F238E27FC236}">
                <a16:creationId xmlns:a16="http://schemas.microsoft.com/office/drawing/2014/main" id="{50B35C9F-DD4A-4B7B-8A3F-24EFDC890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6050097" y="4195174"/>
            <a:ext cx="1322714" cy="1226773"/>
            <a:chOff x="4187065" y="3335980"/>
            <a:chExt cx="1322714" cy="1226773"/>
          </a:xfrm>
        </p:grpSpPr>
        <p:sp>
          <p:nvSpPr>
            <p:cNvPr id="166" name="object 34">
              <a:extLst>
                <a:ext uri="{FF2B5EF4-FFF2-40B4-BE49-F238E27FC236}">
                  <a16:creationId xmlns:a16="http://schemas.microsoft.com/office/drawing/2014/main" id="{E1F2CC59-09F6-4569-97AD-2890EDF0CE76}"/>
                </a:ext>
              </a:extLst>
            </p:cNvPr>
            <p:cNvSpPr/>
            <p:nvPr/>
          </p:nvSpPr>
          <p:spPr>
            <a:xfrm rot="5400000">
              <a:off x="4348446" y="3686486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107C10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Green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R16 G124 B16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67" name="object 36">
              <a:extLst>
                <a:ext uri="{FF2B5EF4-FFF2-40B4-BE49-F238E27FC236}">
                  <a16:creationId xmlns:a16="http://schemas.microsoft.com/office/drawing/2014/main" id="{BC74C497-119D-4E50-A405-0A079F1EBB11}"/>
                </a:ext>
              </a:extLst>
            </p:cNvPr>
            <p:cNvSpPr/>
            <p:nvPr/>
          </p:nvSpPr>
          <p:spPr>
            <a:xfrm rot="5400000">
              <a:off x="3836559" y="3686486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054B16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Green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R5 G75 B22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3" name="object 35">
              <a:extLst>
                <a:ext uri="{FF2B5EF4-FFF2-40B4-BE49-F238E27FC236}">
                  <a16:creationId xmlns:a16="http://schemas.microsoft.com/office/drawing/2014/main" id="{4F51C496-AD90-48D6-8CCB-B003995A475C}"/>
                </a:ext>
              </a:extLst>
            </p:cNvPr>
            <p:cNvSpPr/>
            <p:nvPr/>
          </p:nvSpPr>
          <p:spPr>
            <a:xfrm rot="5400000">
              <a:off x="4746144" y="3799119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9BF00B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Green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R155 G240 B11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8" name="object 55">
              <a:extLst>
                <a:ext uri="{FF2B5EF4-FFF2-40B4-BE49-F238E27FC236}">
                  <a16:creationId xmlns:a16="http://schemas.microsoft.com/office/drawing/2014/main" id="{41ADEA77-C6E7-42CC-80F8-DAC1F656E2B2}"/>
                </a:ext>
              </a:extLst>
            </p:cNvPr>
            <p:cNvSpPr/>
            <p:nvPr/>
          </p:nvSpPr>
          <p:spPr>
            <a:xfrm rot="5400000">
              <a:off x="4821404" y="4163659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194" name="object 55">
              <a:extLst>
                <a:ext uri="{FF2B5EF4-FFF2-40B4-BE49-F238E27FC236}">
                  <a16:creationId xmlns:a16="http://schemas.microsoft.com/office/drawing/2014/main" id="{52118087-22F7-41F4-B905-C481316709E1}"/>
                </a:ext>
              </a:extLst>
            </p:cNvPr>
            <p:cNvSpPr/>
            <p:nvPr/>
          </p:nvSpPr>
          <p:spPr>
            <a:xfrm rot="5400000">
              <a:off x="4321641" y="4163660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9BF00B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endParaRPr kumimoji="0" lang="en-US" sz="168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8" name="Yellow theme">
            <a:extLst>
              <a:ext uri="{FF2B5EF4-FFF2-40B4-BE49-F238E27FC236}">
                <a16:creationId xmlns:a16="http://schemas.microsoft.com/office/drawing/2014/main" id="{758D6797-3F1D-4801-84D5-2FE876D7E4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6054601" y="2817769"/>
            <a:ext cx="1322715" cy="1227043"/>
            <a:chOff x="4187065" y="2108938"/>
            <a:chExt cx="1322715" cy="1227043"/>
          </a:xfrm>
        </p:grpSpPr>
        <p:sp>
          <p:nvSpPr>
            <p:cNvPr id="127" name="object 54">
              <a:extLst>
                <a:ext uri="{FF2B5EF4-FFF2-40B4-BE49-F238E27FC236}">
                  <a16:creationId xmlns:a16="http://schemas.microsoft.com/office/drawing/2014/main" id="{D73E21B6-2F7B-465A-9665-AC4725562E7C}"/>
                </a:ext>
              </a:extLst>
            </p:cNvPr>
            <p:cNvSpPr/>
            <p:nvPr/>
          </p:nvSpPr>
          <p:spPr>
            <a:xfrm rot="5400000">
              <a:off x="4348446" y="2459445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6999" y="1687360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FFB900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Yellow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R255 G185 B0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28" name="object 56">
              <a:extLst>
                <a:ext uri="{FF2B5EF4-FFF2-40B4-BE49-F238E27FC236}">
                  <a16:creationId xmlns:a16="http://schemas.microsoft.com/office/drawing/2014/main" id="{09B2D568-3BD7-4830-920B-99DA31292A27}"/>
                </a:ext>
              </a:extLst>
            </p:cNvPr>
            <p:cNvSpPr/>
            <p:nvPr/>
          </p:nvSpPr>
          <p:spPr>
            <a:xfrm rot="5400000">
              <a:off x="3836559" y="2459445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6A4B16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Yellow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R106 G75 B22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2" name="object 55">
              <a:extLst>
                <a:ext uri="{FF2B5EF4-FFF2-40B4-BE49-F238E27FC236}">
                  <a16:creationId xmlns:a16="http://schemas.microsoft.com/office/drawing/2014/main" id="{378DDDAD-2275-476C-B419-E5F9A8B8D05F}"/>
                </a:ext>
              </a:extLst>
            </p:cNvPr>
            <p:cNvSpPr/>
            <p:nvPr/>
          </p:nvSpPr>
          <p:spPr>
            <a:xfrm rot="5400000">
              <a:off x="4746145" y="2572077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FEF000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Yellow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R254 G240 B0</a:t>
              </a:r>
            </a:p>
          </p:txBody>
        </p:sp>
        <p:sp>
          <p:nvSpPr>
            <p:cNvPr id="187" name="object 55">
              <a:extLst>
                <a:ext uri="{FF2B5EF4-FFF2-40B4-BE49-F238E27FC236}">
                  <a16:creationId xmlns:a16="http://schemas.microsoft.com/office/drawing/2014/main" id="{3B164EF3-4519-418E-BE77-81283EB0A5EF}"/>
                </a:ext>
              </a:extLst>
            </p:cNvPr>
            <p:cNvSpPr/>
            <p:nvPr/>
          </p:nvSpPr>
          <p:spPr>
            <a:xfrm rot="5400000">
              <a:off x="4819443" y="2937155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193" name="object 55">
              <a:extLst>
                <a:ext uri="{FF2B5EF4-FFF2-40B4-BE49-F238E27FC236}">
                  <a16:creationId xmlns:a16="http://schemas.microsoft.com/office/drawing/2014/main" id="{2A614499-27D7-4F2A-9584-BB6F662A466B}"/>
                </a:ext>
              </a:extLst>
            </p:cNvPr>
            <p:cNvSpPr/>
            <p:nvPr/>
          </p:nvSpPr>
          <p:spPr>
            <a:xfrm rot="5400000">
              <a:off x="4319681" y="2937155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EF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</p:grpSp>
      <p:grpSp>
        <p:nvGrpSpPr>
          <p:cNvPr id="6" name="Orange theme">
            <a:extLst>
              <a:ext uri="{FF2B5EF4-FFF2-40B4-BE49-F238E27FC236}">
                <a16:creationId xmlns:a16="http://schemas.microsoft.com/office/drawing/2014/main" id="{454FCBEE-41DD-4195-8892-8B4F253AAE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6052561" y="1433179"/>
            <a:ext cx="1322717" cy="1231121"/>
            <a:chOff x="4187065" y="882165"/>
            <a:chExt cx="1322717" cy="1231121"/>
          </a:xfrm>
        </p:grpSpPr>
        <p:sp>
          <p:nvSpPr>
            <p:cNvPr id="121" name="object 54">
              <a:extLst>
                <a:ext uri="{FF2B5EF4-FFF2-40B4-BE49-F238E27FC236}">
                  <a16:creationId xmlns:a16="http://schemas.microsoft.com/office/drawing/2014/main" id="{0B5055CD-63A0-4C46-808A-35153C98011A}"/>
                </a:ext>
              </a:extLst>
            </p:cNvPr>
            <p:cNvSpPr/>
            <p:nvPr/>
          </p:nvSpPr>
          <p:spPr>
            <a:xfrm rot="5400000">
              <a:off x="4348446" y="1232672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6999" y="1687360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D83B01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Orange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R216 G59 B1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22" name="object 56">
              <a:extLst>
                <a:ext uri="{FF2B5EF4-FFF2-40B4-BE49-F238E27FC236}">
                  <a16:creationId xmlns:a16="http://schemas.microsoft.com/office/drawing/2014/main" id="{7F4A1B70-54EF-4FE3-9943-B44B1F433142}"/>
                </a:ext>
              </a:extLst>
            </p:cNvPr>
            <p:cNvSpPr/>
            <p:nvPr/>
          </p:nvSpPr>
          <p:spPr>
            <a:xfrm rot="5400000">
              <a:off x="3836559" y="1232672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6B2929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Orange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R107 G41 B41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0" name="object 55">
              <a:extLst>
                <a:ext uri="{FF2B5EF4-FFF2-40B4-BE49-F238E27FC236}">
                  <a16:creationId xmlns:a16="http://schemas.microsoft.com/office/drawing/2014/main" id="{3408E7E9-7FEF-4049-9730-B421DFFEE6C0}"/>
                </a:ext>
              </a:extLst>
            </p:cNvPr>
            <p:cNvSpPr/>
            <p:nvPr/>
          </p:nvSpPr>
          <p:spPr>
            <a:xfrm rot="5400000">
              <a:off x="4746147" y="1345304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FF9349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Orange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R255 G147 B73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1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6" name="object 55">
              <a:extLst>
                <a:ext uri="{FF2B5EF4-FFF2-40B4-BE49-F238E27FC236}">
                  <a16:creationId xmlns:a16="http://schemas.microsoft.com/office/drawing/2014/main" id="{679B9043-8051-408C-A01A-9C0959F081CC}"/>
                </a:ext>
              </a:extLst>
            </p:cNvPr>
            <p:cNvSpPr/>
            <p:nvPr/>
          </p:nvSpPr>
          <p:spPr>
            <a:xfrm rot="5400000">
              <a:off x="4821404" y="1714460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192" name="object 55">
              <a:extLst>
                <a:ext uri="{FF2B5EF4-FFF2-40B4-BE49-F238E27FC236}">
                  <a16:creationId xmlns:a16="http://schemas.microsoft.com/office/drawing/2014/main" id="{E7421694-F06B-445B-BCB9-6BC9F691168A}"/>
                </a:ext>
              </a:extLst>
            </p:cNvPr>
            <p:cNvSpPr/>
            <p:nvPr/>
          </p:nvSpPr>
          <p:spPr>
            <a:xfrm rot="5400000">
              <a:off x="4321643" y="1714460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9349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</p:grpSp>
      <p:sp>
        <p:nvSpPr>
          <p:cNvPr id="86" name="Other colors title">
            <a:extLst>
              <a:ext uri="{FF2B5EF4-FFF2-40B4-BE49-F238E27FC236}">
                <a16:creationId xmlns:a16="http://schemas.microsoft.com/office/drawing/2014/main" id="{DD114070-12CB-4F99-A811-02094A4AA7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6093838" y="1125254"/>
            <a:ext cx="72135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505050"/>
                </a:solidFill>
                <a:latin typeface="+mj-lt"/>
              </a:rPr>
              <a:t>Other colors</a:t>
            </a:r>
          </a:p>
        </p:txBody>
      </p:sp>
      <p:grpSp>
        <p:nvGrpSpPr>
          <p:cNvPr id="4" name="Blue theme">
            <a:extLst>
              <a:ext uri="{FF2B5EF4-FFF2-40B4-BE49-F238E27FC236}">
                <a16:creationId xmlns:a16="http://schemas.microsoft.com/office/drawing/2014/main" id="{884758BB-E952-46B2-BA4B-D521D18639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4845686" y="1288758"/>
            <a:ext cx="1037648" cy="1231412"/>
            <a:chOff x="9966767" y="5780133"/>
            <a:chExt cx="1037648" cy="1231412"/>
          </a:xfrm>
        </p:grpSpPr>
        <p:sp>
          <p:nvSpPr>
            <p:cNvPr id="136" name="object 74">
              <a:extLst>
                <a:ext uri="{FF2B5EF4-FFF2-40B4-BE49-F238E27FC236}">
                  <a16:creationId xmlns:a16="http://schemas.microsoft.com/office/drawing/2014/main" id="{BB1D77C9-A72E-484C-854B-3DB2D32179A2}"/>
                </a:ext>
              </a:extLst>
            </p:cNvPr>
            <p:cNvSpPr/>
            <p:nvPr/>
          </p:nvSpPr>
          <p:spPr>
            <a:xfrm rot="5400000">
              <a:off x="10128148" y="6130639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0078D4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Blue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R0 G120 B212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37" name="object 76">
              <a:extLst>
                <a:ext uri="{FF2B5EF4-FFF2-40B4-BE49-F238E27FC236}">
                  <a16:creationId xmlns:a16="http://schemas.microsoft.com/office/drawing/2014/main" id="{9DD29805-3323-2A40-A080-D50CFC0F4B0A}"/>
                </a:ext>
              </a:extLst>
            </p:cNvPr>
            <p:cNvSpPr/>
            <p:nvPr/>
          </p:nvSpPr>
          <p:spPr>
            <a:xfrm rot="5400000">
              <a:off x="9616261" y="6130639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243A5E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Blue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R36 G58 B94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58" name="object 55">
              <a:extLst>
                <a:ext uri="{FF2B5EF4-FFF2-40B4-BE49-F238E27FC236}">
                  <a16:creationId xmlns:a16="http://schemas.microsoft.com/office/drawing/2014/main" id="{1C7434C3-2945-7642-A4D7-504034AF5F7E}"/>
                </a:ext>
              </a:extLst>
            </p:cNvPr>
            <p:cNvSpPr/>
            <p:nvPr/>
          </p:nvSpPr>
          <p:spPr>
            <a:xfrm rot="5400000">
              <a:off x="10601106" y="6612718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164" name="object 55">
              <a:extLst>
                <a:ext uri="{FF2B5EF4-FFF2-40B4-BE49-F238E27FC236}">
                  <a16:creationId xmlns:a16="http://schemas.microsoft.com/office/drawing/2014/main" id="{73069635-C835-DE45-BA52-F9A3717FD4BC}"/>
                </a:ext>
              </a:extLst>
            </p:cNvPr>
            <p:cNvSpPr/>
            <p:nvPr/>
          </p:nvSpPr>
          <p:spPr>
            <a:xfrm rot="5400000">
              <a:off x="10101343" y="6612719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50E6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endParaRPr kumimoji="0" lang="en-US" sz="168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sp>
        <p:nvSpPr>
          <p:cNvPr id="38" name="Primary colors title">
            <a:extLst>
              <a:ext uri="{FF2B5EF4-FFF2-40B4-BE49-F238E27FC236}">
                <a16:creationId xmlns:a16="http://schemas.microsoft.com/office/drawing/2014/main" id="{F7BB1FE4-8B6E-43B4-BB51-6B23ABCBBC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4748804" y="1127544"/>
            <a:ext cx="796693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505050"/>
                </a:solidFill>
                <a:latin typeface="+mj-lt"/>
              </a:rPr>
              <a:t>Primary blues</a:t>
            </a:r>
          </a:p>
        </p:txBody>
      </p:sp>
      <p:sp>
        <p:nvSpPr>
          <p:cNvPr id="89" name="object 75">
            <a:extLst>
              <a:ext uri="{FF2B5EF4-FFF2-40B4-BE49-F238E27FC236}">
                <a16:creationId xmlns:a16="http://schemas.microsoft.com/office/drawing/2014/main" id="{E7372636-0853-48AD-BBD9-989CCD8E3A55}"/>
              </a:ext>
            </a:extLst>
          </p:cNvPr>
          <p:cNvSpPr/>
          <p:nvPr userDrawn="1"/>
        </p:nvSpPr>
        <p:spPr>
          <a:xfrm>
            <a:off x="14744865" y="2891104"/>
            <a:ext cx="1226773" cy="300496"/>
          </a:xfrm>
          <a:custGeom>
            <a:avLst/>
            <a:gdLst/>
            <a:ahLst/>
            <a:cxnLst/>
            <a:rect l="l" t="t" r="r" b="b"/>
            <a:pathLst>
              <a:path w="1397000" h="978535">
                <a:moveTo>
                  <a:pt x="0" y="978204"/>
                </a:moveTo>
                <a:lnTo>
                  <a:pt x="1397000" y="978204"/>
                </a:lnTo>
                <a:lnTo>
                  <a:pt x="1397000" y="0"/>
                </a:lnTo>
                <a:lnTo>
                  <a:pt x="0" y="0"/>
                </a:lnTo>
                <a:lnTo>
                  <a:pt x="0" y="978204"/>
                </a:lnTo>
                <a:close/>
              </a:path>
            </a:pathLst>
          </a:custGeom>
          <a:solidFill>
            <a:srgbClr val="50E6FF"/>
          </a:solidFill>
        </p:spPr>
        <p:txBody>
          <a:bodyPr wrap="none" lIns="45720" tIns="27432" rIns="45720" bIns="27432" rtlCol="0">
            <a:noAutofit/>
          </a:bodyPr>
          <a:lstStyle/>
          <a:p>
            <a:pPr marL="0" marR="0" lvl="0" indent="0" algn="l" defTabSz="9143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rPr>
              <a:t>Light Blue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R80 G230 B255</a:t>
            </a:r>
          </a:p>
        </p:txBody>
      </p:sp>
      <p:sp>
        <p:nvSpPr>
          <p:cNvPr id="90" name="Primary colors title">
            <a:extLst>
              <a:ext uri="{FF2B5EF4-FFF2-40B4-BE49-F238E27FC236}">
                <a16:creationId xmlns:a16="http://schemas.microsoft.com/office/drawing/2014/main" id="{986CA423-A626-45BC-B619-4C0EA5DD47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4748804" y="2616046"/>
            <a:ext cx="743793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505050"/>
                </a:solidFill>
                <a:latin typeface="+mj-lt"/>
              </a:rPr>
              <a:t>Accent blues</a:t>
            </a:r>
          </a:p>
        </p:txBody>
      </p:sp>
      <p:sp>
        <p:nvSpPr>
          <p:cNvPr id="91" name="object 75">
            <a:extLst>
              <a:ext uri="{FF2B5EF4-FFF2-40B4-BE49-F238E27FC236}">
                <a16:creationId xmlns:a16="http://schemas.microsoft.com/office/drawing/2014/main" id="{1EACEB21-A70A-4C30-AF4F-8C5789CD6D03}"/>
              </a:ext>
            </a:extLst>
          </p:cNvPr>
          <p:cNvSpPr/>
          <p:nvPr userDrawn="1"/>
        </p:nvSpPr>
        <p:spPr>
          <a:xfrm>
            <a:off x="14745282" y="3194925"/>
            <a:ext cx="1226773" cy="300496"/>
          </a:xfrm>
          <a:custGeom>
            <a:avLst/>
            <a:gdLst/>
            <a:ahLst/>
            <a:cxnLst/>
            <a:rect l="l" t="t" r="r" b="b"/>
            <a:pathLst>
              <a:path w="1397000" h="978535">
                <a:moveTo>
                  <a:pt x="0" y="978204"/>
                </a:moveTo>
                <a:lnTo>
                  <a:pt x="1397000" y="978204"/>
                </a:lnTo>
                <a:lnTo>
                  <a:pt x="1397000" y="0"/>
                </a:lnTo>
                <a:lnTo>
                  <a:pt x="0" y="0"/>
                </a:lnTo>
                <a:lnTo>
                  <a:pt x="0" y="978204"/>
                </a:lnTo>
                <a:close/>
              </a:path>
            </a:pathLst>
          </a:custGeom>
          <a:solidFill>
            <a:srgbClr val="0C59A4"/>
          </a:solidFill>
        </p:spPr>
        <p:txBody>
          <a:bodyPr wrap="none" lIns="45720" tIns="27432" rIns="45720" bIns="27432" rtlCol="0">
            <a:noAutofit/>
          </a:bodyPr>
          <a:lstStyle/>
          <a:p>
            <a:pPr marL="0" marR="0" lvl="0" indent="0" algn="l" defTabSz="9143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rPr>
              <a:t>Sea Blue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R12 G89 B164</a:t>
            </a:r>
          </a:p>
        </p:txBody>
      </p:sp>
    </p:spTree>
    <p:extLst>
      <p:ext uri="{BB962C8B-B14F-4D97-AF65-F5344CB8AC3E}">
        <p14:creationId xmlns:p14="http://schemas.microsoft.com/office/powerpoint/2010/main" val="2532241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96" r:id="rId1"/>
    <p:sldLayoutId id="2147484097" r:id="rId2"/>
    <p:sldLayoutId id="2147484098" r:id="rId3"/>
    <p:sldLayoutId id="2147484099" r:id="rId4"/>
    <p:sldLayoutId id="2147484100" r:id="rId5"/>
    <p:sldLayoutId id="2147484101" r:id="rId6"/>
    <p:sldLayoutId id="2147484102" r:id="rId7"/>
    <p:sldLayoutId id="2147484103" r:id="rId8"/>
  </p:sldLayoutIdLst>
  <p:hf hdr="0" dt="0"/>
  <p:txStyles>
    <p:titleStyle>
      <a:lvl1pPr algn="l" defTabSz="1119245" rtl="0" eaLnBrk="1" latinLnBrk="0" hangingPunct="1">
        <a:lnSpc>
          <a:spcPct val="110000"/>
        </a:lnSpc>
        <a:spcBef>
          <a:spcPct val="0"/>
        </a:spcBef>
        <a:spcAft>
          <a:spcPts val="1200"/>
        </a:spcAft>
        <a:buNone/>
        <a:defRPr lang="en-US" sz="1920" b="0" kern="1200" cap="none" spc="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1119245" rtl="0" eaLnBrk="1" fontAlgn="auto" latinLnBrk="0" hangingPunct="1">
        <a:lnSpc>
          <a:spcPct val="100000"/>
        </a:lnSpc>
        <a:spcBef>
          <a:spcPts val="0"/>
        </a:spcBef>
        <a:spcAft>
          <a:spcPts val="1200"/>
        </a:spcAft>
        <a:buClrTx/>
        <a:buSzPct val="90000"/>
        <a:buFont typeface="Wingdings" panose="05000000000000000000" pitchFamily="2" charset="2"/>
        <a:buNone/>
        <a:tabLst/>
        <a:defRPr sz="192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1pPr>
      <a:lvl2pPr marL="274309" marR="0" indent="0" algn="l" defTabSz="1119245" rtl="0" eaLnBrk="1" fontAlgn="auto" latinLnBrk="0" hangingPunct="1">
        <a:lnSpc>
          <a:spcPct val="100000"/>
        </a:lnSpc>
        <a:spcBef>
          <a:spcPts val="0"/>
        </a:spcBef>
        <a:spcAft>
          <a:spcPts val="1200"/>
        </a:spcAft>
        <a:buClrTx/>
        <a:buSzPct val="90000"/>
        <a:buFont typeface="Wingdings" panose="05000000000000000000" pitchFamily="2" charset="2"/>
        <a:buNone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548618" marR="0" indent="0" algn="l" defTabSz="1119245" rtl="0" eaLnBrk="1" fontAlgn="auto" latinLnBrk="0" hangingPunct="1">
        <a:lnSpc>
          <a:spcPct val="100000"/>
        </a:lnSpc>
        <a:spcBef>
          <a:spcPts val="0"/>
        </a:spcBef>
        <a:spcAft>
          <a:spcPts val="1200"/>
        </a:spcAft>
        <a:buClrTx/>
        <a:buSzPct val="90000"/>
        <a:buFont typeface="Wingdings" panose="05000000000000000000" pitchFamily="2" charset="2"/>
        <a:buNone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11516" marR="0" indent="-217162" algn="l" defTabSz="111924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28676" marR="0" indent="-201922" algn="l" defTabSz="111924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96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3077924" indent="-279812" algn="l" defTabSz="1119245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37548" indent="-279812" algn="l" defTabSz="1119245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197172" indent="-279812" algn="l" defTabSz="1119245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756795" indent="-279812" algn="l" defTabSz="1119245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59622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119245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78868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238492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98116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357737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917359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476984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7" pos="8784">
          <p15:clr>
            <a:srgbClr val="C35EA4"/>
          </p15:clr>
        </p15:guide>
        <p15:guide id="26" orient="horz" pos="4752">
          <p15:clr>
            <a:srgbClr val="C35EA4"/>
          </p15:clr>
        </p15:guide>
        <p15:guide id="29" orient="horz" pos="4962">
          <p15:clr>
            <a:srgbClr val="A4A3A4"/>
          </p15:clr>
        </p15:guide>
        <p15:guide id="31" pos="4608">
          <p15:clr>
            <a:srgbClr val="A4A3A4"/>
          </p15:clr>
        </p15:guide>
        <p15:guide id="32" orient="horz" pos="432">
          <p15:clr>
            <a:srgbClr val="C35EA4"/>
          </p15:clr>
        </p15:guide>
        <p15:guide id="34" orient="horz" pos="2592">
          <p15:clr>
            <a:srgbClr val="5ACBF0"/>
          </p15:clr>
        </p15:guide>
        <p15:guide id="35" orient="horz" pos="2232">
          <p15:clr>
            <a:srgbClr val="A4A3A4"/>
          </p15:clr>
        </p15:guide>
        <p15:guide id="37" orient="horz" pos="1152">
          <p15:clr>
            <a:srgbClr val="5ACBF0"/>
          </p15:clr>
        </p15:guide>
        <p15:guide id="38" orient="horz" pos="1526" userDrawn="1">
          <p15:clr>
            <a:srgbClr val="5ACBF0"/>
          </p15:clr>
        </p15:guide>
        <p15:guide id="39" orient="horz" pos="1872">
          <p15:clr>
            <a:srgbClr val="A4A3A4"/>
          </p15:clr>
        </p15:guide>
        <p15:guide id="40" orient="horz" pos="792">
          <p15:clr>
            <a:srgbClr val="A4A3A4"/>
          </p15:clr>
        </p15:guide>
        <p15:guide id="41" orient="horz" pos="2952">
          <p15:clr>
            <a:srgbClr val="A4A3A4"/>
          </p15:clr>
        </p15:guide>
        <p15:guide id="42" orient="horz" pos="3312">
          <p15:clr>
            <a:srgbClr val="A4A3A4"/>
          </p15:clr>
        </p15:guide>
        <p15:guide id="43" orient="horz" pos="3672">
          <p15:clr>
            <a:srgbClr val="A4A3A4"/>
          </p15:clr>
        </p15:guide>
        <p15:guide id="44" orient="horz" pos="4032">
          <p15:clr>
            <a:srgbClr val="A4A3A4"/>
          </p15:clr>
        </p15:guide>
        <p15:guide id="45" orient="horz" pos="4392">
          <p15:clr>
            <a:srgbClr val="A4A3A4"/>
          </p15:clr>
        </p15:guide>
        <p15:guide id="46" pos="432">
          <p15:clr>
            <a:srgbClr val="C35EA4"/>
          </p15:clr>
        </p15:guide>
        <p15:guide id="47" pos="3847">
          <p15:clr>
            <a:srgbClr val="A4A3A4"/>
          </p15:clr>
        </p15:guide>
        <p15:guide id="48" pos="3140">
          <p15:clr>
            <a:srgbClr val="A4A3A4"/>
          </p15:clr>
        </p15:guide>
        <p15:guide id="49" pos="2436">
          <p15:clr>
            <a:srgbClr val="5ACBF0"/>
          </p15:clr>
        </p15:guide>
        <p15:guide id="50" pos="1732">
          <p15:clr>
            <a:srgbClr val="A4A3A4"/>
          </p15:clr>
        </p15:guide>
        <p15:guide id="51" pos="1024">
          <p15:clr>
            <a:srgbClr val="A4A3A4"/>
          </p15:clr>
        </p15:guide>
        <p15:guide id="52" pos="1138">
          <p15:clr>
            <a:srgbClr val="A4A3A4"/>
          </p15:clr>
        </p15:guide>
        <p15:guide id="53" pos="1845">
          <p15:clr>
            <a:srgbClr val="A4A3A4"/>
          </p15:clr>
        </p15:guide>
        <p15:guide id="54" pos="2549">
          <p15:clr>
            <a:srgbClr val="5ACBF0"/>
          </p15:clr>
        </p15:guide>
        <p15:guide id="55" pos="3257">
          <p15:clr>
            <a:srgbClr val="A4A3A4"/>
          </p15:clr>
        </p15:guide>
        <p15:guide id="56" pos="3961">
          <p15:clr>
            <a:srgbClr val="A4A3A4"/>
          </p15:clr>
        </p15:guide>
        <p15:guide id="57" pos="4551">
          <p15:clr>
            <a:srgbClr val="5ACBF0"/>
          </p15:clr>
        </p15:guide>
        <p15:guide id="58" pos="4668">
          <p15:clr>
            <a:srgbClr val="5ACBF0"/>
          </p15:clr>
        </p15:guide>
        <p15:guide id="59" pos="5259">
          <p15:clr>
            <a:srgbClr val="A4A3A4"/>
          </p15:clr>
        </p15:guide>
        <p15:guide id="60" pos="5963">
          <p15:clr>
            <a:srgbClr val="A4A3A4"/>
          </p15:clr>
        </p15:guide>
        <p15:guide id="61" pos="6670">
          <p15:clr>
            <a:srgbClr val="5ACBF0"/>
          </p15:clr>
        </p15:guide>
        <p15:guide id="62" pos="7374">
          <p15:clr>
            <a:srgbClr val="A4A3A4"/>
          </p15:clr>
        </p15:guide>
        <p15:guide id="63" pos="8082">
          <p15:clr>
            <a:srgbClr val="A4A3A4"/>
          </p15:clr>
        </p15:guide>
        <p15:guide id="65" pos="6080">
          <p15:clr>
            <a:srgbClr val="A4A3A4"/>
          </p15:clr>
        </p15:guide>
        <p15:guide id="66" pos="6784">
          <p15:clr>
            <a:srgbClr val="5ACBF0"/>
          </p15:clr>
        </p15:guide>
        <p15:guide id="67" pos="7492">
          <p15:clr>
            <a:srgbClr val="A4A3A4"/>
          </p15:clr>
        </p15:guide>
        <p15:guide id="68" pos="8196">
          <p15:clr>
            <a:srgbClr val="A4A3A4"/>
          </p15:clr>
        </p15:guide>
        <p15:guide id="69" pos="5372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hyperlink" Target="https://github.com/priyasundarsp/AzureGolangSDKApp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hyperlink" Target="https://www.linkedin.com/in/priyatharshini-s-75b002110/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linkedin.com/in/priyatharshini-s-75b002110/" TargetMode="Externa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18" Type="http://schemas.openxmlformats.org/officeDocument/2006/relationships/image" Target="../media/image31.png"/><Relationship Id="rId3" Type="http://schemas.openxmlformats.org/officeDocument/2006/relationships/image" Target="../media/image16.png"/><Relationship Id="rId21" Type="http://schemas.openxmlformats.org/officeDocument/2006/relationships/image" Target="../media/image34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17" Type="http://schemas.openxmlformats.org/officeDocument/2006/relationships/image" Target="../media/image30.png"/><Relationship Id="rId2" Type="http://schemas.openxmlformats.org/officeDocument/2006/relationships/image" Target="../media/image15.png"/><Relationship Id="rId16" Type="http://schemas.openxmlformats.org/officeDocument/2006/relationships/image" Target="../media/image29.png"/><Relationship Id="rId20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jpe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5" Type="http://schemas.openxmlformats.org/officeDocument/2006/relationships/image" Target="../media/image28.png"/><Relationship Id="rId10" Type="http://schemas.openxmlformats.org/officeDocument/2006/relationships/image" Target="../media/image23.png"/><Relationship Id="rId19" Type="http://schemas.openxmlformats.org/officeDocument/2006/relationships/image" Target="../media/image32.jpeg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C4C867C-6AC3-28A1-C85E-DD09EDBCB1BA}"/>
              </a:ext>
            </a:extLst>
          </p:cNvPr>
          <p:cNvSpPr txBox="1"/>
          <p:nvPr/>
        </p:nvSpPr>
        <p:spPr>
          <a:xfrm>
            <a:off x="69273" y="27709"/>
            <a:ext cx="2286000" cy="9233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US" sz="600" dirty="0">
                <a:solidFill>
                  <a:srgbClr val="002060"/>
                </a:solidFill>
              </a:rPr>
              <a:t>Thanks to Almighty !!!</a:t>
            </a:r>
            <a:endParaRPr lang="en-US" sz="600" dirty="0">
              <a:solidFill>
                <a:srgbClr val="002060"/>
              </a:solidFill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12650371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6D7742-59FE-8C4D-A471-2ADCA74282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230" y="329347"/>
            <a:ext cx="8807596" cy="598305"/>
          </a:xfrm>
        </p:spPr>
        <p:txBody>
          <a:bodyPr/>
          <a:lstStyle/>
          <a:p>
            <a:r>
              <a:rPr lang="en-US" dirty="0"/>
              <a:t>How &amp; Where Netflix using Golang 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038B9A-FEF9-83B2-4473-2AB1370317E3}"/>
              </a:ext>
            </a:extLst>
          </p:cNvPr>
          <p:cNvSpPr txBox="1"/>
          <p:nvPr/>
        </p:nvSpPr>
        <p:spPr>
          <a:xfrm>
            <a:off x="1183475" y="1266014"/>
            <a:ext cx="432849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800" b="1" dirty="0">
                <a:solidFill>
                  <a:schemeClr val="bg1"/>
                </a:solidFill>
              </a:rPr>
              <a:t>Event Processing architecture of Netflix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ECF84B9-0740-5479-FB37-3B4E6CDCAF83}"/>
              </a:ext>
            </a:extLst>
          </p:cNvPr>
          <p:cNvSpPr txBox="1"/>
          <p:nvPr/>
        </p:nvSpPr>
        <p:spPr>
          <a:xfrm>
            <a:off x="7999419" y="1238770"/>
            <a:ext cx="495515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800" b="1" dirty="0">
                <a:solidFill>
                  <a:schemeClr val="bg1"/>
                </a:solidFill>
              </a:rPr>
              <a:t>Netflix Golang Opensource Tools/services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FA62B1-F87B-6D2B-CFEE-4C39CB48A4EC}"/>
              </a:ext>
            </a:extLst>
          </p:cNvPr>
          <p:cNvSpPr txBox="1"/>
          <p:nvPr/>
        </p:nvSpPr>
        <p:spPr>
          <a:xfrm>
            <a:off x="2043113" y="7665621"/>
            <a:ext cx="981074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800" b="1" dirty="0">
                <a:solidFill>
                  <a:schemeClr val="bg1"/>
                </a:solidFill>
              </a:rPr>
              <a:t>Reference</a:t>
            </a:r>
            <a:r>
              <a:rPr lang="en-US" sz="1800" dirty="0">
                <a:solidFill>
                  <a:schemeClr val="bg1"/>
                </a:solidFill>
              </a:rPr>
              <a:t> : </a:t>
            </a:r>
            <a:r>
              <a:rPr lang="en-US" sz="1800" u="sng" dirty="0">
                <a:solidFill>
                  <a:schemeClr val="bg2">
                    <a:lumMod val="75000"/>
                  </a:schemeClr>
                </a:solidFill>
              </a:rPr>
              <a:t>https://</a:t>
            </a:r>
            <a:r>
              <a:rPr lang="en-US" sz="1800" u="sng" dirty="0" err="1">
                <a:solidFill>
                  <a:schemeClr val="bg2">
                    <a:lumMod val="75000"/>
                  </a:schemeClr>
                </a:solidFill>
              </a:rPr>
              <a:t>github.com</a:t>
            </a:r>
            <a:r>
              <a:rPr lang="en-US" sz="1800" u="sng" dirty="0">
                <a:solidFill>
                  <a:schemeClr val="bg2">
                    <a:lumMod val="75000"/>
                  </a:schemeClr>
                </a:solidFill>
              </a:rPr>
              <a:t>/Netflix/</a:t>
            </a:r>
            <a:r>
              <a:rPr lang="en-US" sz="1800" u="sng" dirty="0" err="1">
                <a:solidFill>
                  <a:schemeClr val="bg2">
                    <a:lumMod val="75000"/>
                  </a:schemeClr>
                </a:solidFill>
              </a:rPr>
              <a:t>chaosmonkey</a:t>
            </a:r>
            <a:endParaRPr lang="en-US" sz="1800" u="sng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3C303CF-CA74-5BEC-F123-C4DF609463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9556" y="1566589"/>
            <a:ext cx="5893595" cy="5997392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A56DD1B-B850-60CD-30CE-8217C18108B9}"/>
              </a:ext>
            </a:extLst>
          </p:cNvPr>
          <p:cNvCxnSpPr>
            <a:cxnSpLocks/>
          </p:cNvCxnSpPr>
          <p:nvPr/>
        </p:nvCxnSpPr>
        <p:spPr>
          <a:xfrm flipH="1">
            <a:off x="9322594" y="4371975"/>
            <a:ext cx="1843087" cy="650081"/>
          </a:xfrm>
          <a:prstGeom prst="straightConnector1">
            <a:avLst/>
          </a:prstGeom>
          <a:ln>
            <a:solidFill>
              <a:srgbClr val="FF0000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Callout 16">
            <a:extLst>
              <a:ext uri="{FF2B5EF4-FFF2-40B4-BE49-F238E27FC236}">
                <a16:creationId xmlns:a16="http://schemas.microsoft.com/office/drawing/2014/main" id="{09DB1F78-851C-9423-0DD1-780A5E9A31D2}"/>
              </a:ext>
            </a:extLst>
          </p:cNvPr>
          <p:cNvSpPr/>
          <p:nvPr/>
        </p:nvSpPr>
        <p:spPr bwMode="auto">
          <a:xfrm rot="755218">
            <a:off x="10744329" y="3011858"/>
            <a:ext cx="2089132" cy="1341920"/>
          </a:xfrm>
          <a:prstGeom prst="wedgeEllipseCallou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18E5CB2-DDB3-5BAA-4456-790FE6C875FA}"/>
              </a:ext>
            </a:extLst>
          </p:cNvPr>
          <p:cNvSpPr txBox="1"/>
          <p:nvPr/>
        </p:nvSpPr>
        <p:spPr>
          <a:xfrm>
            <a:off x="11165681" y="3329276"/>
            <a:ext cx="1407319" cy="8771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Fully integrated with Spinnaker and Support AWS, Google Compute Engine, Azure, Kubernetes, Cloud Foundry). It has been tested with AWS,GCE, and Kubernetes.</a:t>
            </a:r>
            <a:endParaRPr lang="en-US" sz="1000" dirty="0">
              <a:solidFill>
                <a:schemeClr val="bg1"/>
              </a:solidFill>
            </a:endParaRPr>
          </a:p>
          <a:p>
            <a:pPr algn="l"/>
            <a:endParaRPr lang="en-US" sz="800" dirty="0" err="1">
              <a:solidFill>
                <a:schemeClr val="bg1"/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13EA65C-AD1C-5B0D-F942-6F231F5392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3475" y="1566589"/>
            <a:ext cx="6350227" cy="5997392"/>
          </a:xfrm>
          <a:prstGeom prst="rect">
            <a:avLst/>
          </a:prstGeom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BD195A75-CD13-3D3E-3F9E-3CF609DCC89D}"/>
              </a:ext>
            </a:extLst>
          </p:cNvPr>
          <p:cNvSpPr/>
          <p:nvPr/>
        </p:nvSpPr>
        <p:spPr bwMode="auto">
          <a:xfrm>
            <a:off x="5446492" y="2956283"/>
            <a:ext cx="1868708" cy="1415692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67363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C6AA8F-3723-0209-80F7-7F474423F1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7379" y="687469"/>
            <a:ext cx="9565352" cy="598305"/>
          </a:xfrm>
        </p:spPr>
        <p:txBody>
          <a:bodyPr/>
          <a:lstStyle/>
          <a:p>
            <a:r>
              <a:rPr lang="en-US" dirty="0"/>
              <a:t>Golang Top Frameworks( as of 2022)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093855-DC0B-82C0-32C6-8690CCCCD70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14991" y="1489029"/>
            <a:ext cx="7550814" cy="569021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1600" b="1" dirty="0">
                <a:solidFill>
                  <a:srgbClr val="53EDFF"/>
                </a:solidFill>
              </a:rPr>
              <a:t>Gin</a:t>
            </a:r>
            <a:endParaRPr lang="en-US" sz="1400" b="1" dirty="0">
              <a:solidFill>
                <a:srgbClr val="53EDFF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1200" dirty="0"/>
              <a:t>The gin framework tops the list of Go frameworks in terms of popularity due to its minimalist framework and performance. It is mostly used for building a REST API for the backend. The API of this web framework will be similar to that of </a:t>
            </a:r>
            <a:r>
              <a:rPr lang="en-US" sz="1200" dirty="0">
                <a:solidFill>
                  <a:srgbClr val="53EDFF"/>
                </a:solidFill>
              </a:rPr>
              <a:t>martini</a:t>
            </a:r>
            <a:r>
              <a:rPr lang="en-US" sz="1200" dirty="0"/>
              <a:t> but is close to 40 times faster than it! </a:t>
            </a:r>
          </a:p>
          <a:p>
            <a:pPr>
              <a:lnSpc>
                <a:spcPct val="150000"/>
              </a:lnSpc>
            </a:pPr>
            <a:r>
              <a:rPr lang="en-US" sz="1600" b="1" dirty="0" err="1">
                <a:solidFill>
                  <a:srgbClr val="53EDFF"/>
                </a:solidFill>
              </a:rPr>
              <a:t>Beego</a:t>
            </a:r>
            <a:endParaRPr lang="en-US" sz="1400" b="1" dirty="0">
              <a:solidFill>
                <a:srgbClr val="53EDFF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1200" dirty="0"/>
              <a:t>The </a:t>
            </a:r>
            <a:r>
              <a:rPr lang="en-US" sz="1200" dirty="0" err="1"/>
              <a:t>beego</a:t>
            </a:r>
            <a:r>
              <a:rPr lang="en-US" sz="1200" dirty="0"/>
              <a:t> framework is used for the rapid development of REST APIs, web applications, and backend services in Golang. It is a full-fledged Model-View-Controller (MVC) framework with its own libraries and a built-in tool.</a:t>
            </a:r>
          </a:p>
          <a:p>
            <a:pPr>
              <a:lnSpc>
                <a:spcPct val="150000"/>
              </a:lnSpc>
            </a:pPr>
            <a:r>
              <a:rPr lang="en-US" sz="1600" b="1" dirty="0">
                <a:solidFill>
                  <a:srgbClr val="53EDFF"/>
                </a:solidFill>
              </a:rPr>
              <a:t>Echo</a:t>
            </a:r>
            <a:r>
              <a:rPr lang="en-US" sz="1400" dirty="0">
                <a:solidFill>
                  <a:srgbClr val="53EDFF"/>
                </a:solidFill>
              </a:rPr>
              <a:t> </a:t>
            </a:r>
          </a:p>
          <a:p>
            <a:pPr>
              <a:lnSpc>
                <a:spcPct val="150000"/>
              </a:lnSpc>
            </a:pPr>
            <a:r>
              <a:rPr lang="en-US" sz="1200" dirty="0"/>
              <a:t>The echo framework used in Go is another high-performance, extensible, and minimalist web framework in Golang. It has a highly optimized HTTP router with zero dynamic memory allocation that smartly prioritizes routes. It automatically installs TLS certificates from Let’s Encrypt and provides HTTP/2 support.</a:t>
            </a:r>
          </a:p>
          <a:p>
            <a:pPr>
              <a:lnSpc>
                <a:spcPct val="150000"/>
              </a:lnSpc>
            </a:pPr>
            <a:r>
              <a:rPr lang="en-US" sz="1600" b="1" dirty="0">
                <a:solidFill>
                  <a:srgbClr val="53EDFF"/>
                </a:solidFill>
              </a:rPr>
              <a:t>Kit</a:t>
            </a:r>
          </a:p>
          <a:p>
            <a:pPr>
              <a:lnSpc>
                <a:spcPct val="150000"/>
              </a:lnSpc>
            </a:pPr>
            <a:r>
              <a:rPr lang="en-US" sz="1200" dirty="0"/>
              <a:t>The kit framework is a programming toolkit for building robust, reliable, and maintainable microservices in Golang. It is a set of packages and best practices, which provide a comprehensive, robust, and trustable way of building microservices for organizations of any size.</a:t>
            </a:r>
          </a:p>
          <a:p>
            <a:pPr>
              <a:lnSpc>
                <a:spcPct val="150000"/>
              </a:lnSpc>
            </a:pPr>
            <a:r>
              <a:rPr lang="en-US" sz="1600" b="1" dirty="0" err="1">
                <a:solidFill>
                  <a:srgbClr val="53EDFF"/>
                </a:solidFill>
              </a:rPr>
              <a:t>Fasthttp</a:t>
            </a:r>
            <a:endParaRPr lang="en-US" sz="1600" b="1" dirty="0">
              <a:solidFill>
                <a:srgbClr val="53EDFF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1200" dirty="0"/>
              <a:t>The </a:t>
            </a:r>
            <a:r>
              <a:rPr lang="en-US" sz="1200" dirty="0" err="1"/>
              <a:t>fasthttp</a:t>
            </a:r>
            <a:r>
              <a:rPr lang="en-US" sz="1200" dirty="0"/>
              <a:t> framework provides a fast HTTP server and client API which was made as an alternative to net/http due to its limits on optimization opportunities. It is optimized for speed and can easily handle more than 100K </a:t>
            </a:r>
            <a:r>
              <a:rPr lang="en-US" sz="1200" dirty="0" err="1"/>
              <a:t>qps</a:t>
            </a:r>
            <a:r>
              <a:rPr lang="en-US" sz="1200" dirty="0"/>
              <a:t> and more than 1M concurrent keep-alive connections on modern hardware. </a:t>
            </a:r>
            <a:endParaRPr lang="en-US" sz="100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87B5B27-3537-EA98-1D13-B696F8B2B5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5798323"/>
              </p:ext>
            </p:extLst>
          </p:nvPr>
        </p:nvGraphicFramePr>
        <p:xfrm>
          <a:off x="8729661" y="3235321"/>
          <a:ext cx="5172867" cy="4179888"/>
        </p:xfrm>
        <a:graphic>
          <a:graphicData uri="http://schemas.openxmlformats.org/drawingml/2006/table">
            <a:tbl>
              <a:tblPr/>
              <a:tblGrid>
                <a:gridCol w="1724289">
                  <a:extLst>
                    <a:ext uri="{9D8B030D-6E8A-4147-A177-3AD203B41FA5}">
                      <a16:colId xmlns:a16="http://schemas.microsoft.com/office/drawing/2014/main" val="2397112036"/>
                    </a:ext>
                  </a:extLst>
                </a:gridCol>
                <a:gridCol w="1724289">
                  <a:extLst>
                    <a:ext uri="{9D8B030D-6E8A-4147-A177-3AD203B41FA5}">
                      <a16:colId xmlns:a16="http://schemas.microsoft.com/office/drawing/2014/main" val="2132293562"/>
                    </a:ext>
                  </a:extLst>
                </a:gridCol>
                <a:gridCol w="1724289">
                  <a:extLst>
                    <a:ext uri="{9D8B030D-6E8A-4147-A177-3AD203B41FA5}">
                      <a16:colId xmlns:a16="http://schemas.microsoft.com/office/drawing/2014/main" val="3886640581"/>
                    </a:ext>
                  </a:extLst>
                </a:gridCol>
              </a:tblGrid>
              <a:tr h="696648">
                <a:tc>
                  <a:txBody>
                    <a:bodyPr/>
                    <a:lstStyle/>
                    <a:p>
                      <a:pPr algn="ctr" fontAlgn="base"/>
                      <a:r>
                        <a:rPr lang="en-IN" sz="1200" b="1" u="sng" dirty="0">
                          <a:effectLst/>
                        </a:rPr>
                        <a:t>Name</a:t>
                      </a:r>
                      <a:endParaRPr lang="en-IN" sz="1200" b="0" dirty="0">
                        <a:effectLst/>
                      </a:endParaRPr>
                    </a:p>
                  </a:txBody>
                  <a:tcPr marL="95250" marR="95250" marT="133350" marB="1333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IN" sz="1200" b="1" u="sng" dirty="0">
                          <a:effectLst/>
                        </a:rPr>
                        <a:t>Stars</a:t>
                      </a:r>
                      <a:endParaRPr lang="en-IN" sz="1200" b="0" dirty="0">
                        <a:effectLst/>
                      </a:endParaRPr>
                    </a:p>
                  </a:txBody>
                  <a:tcPr marL="95250" marR="95250" marT="133350" marB="1333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IN" sz="1200" b="1" u="sng" dirty="0">
                          <a:effectLst/>
                        </a:rPr>
                        <a:t>Forks</a:t>
                      </a:r>
                      <a:endParaRPr lang="en-IN" sz="1200" b="0" dirty="0">
                        <a:effectLst/>
                      </a:endParaRPr>
                    </a:p>
                  </a:txBody>
                  <a:tcPr marL="95250" marR="95250" marT="133350" marB="1333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7271416"/>
                  </a:ext>
                </a:extLst>
              </a:tr>
              <a:tr h="696648">
                <a:tc>
                  <a:txBody>
                    <a:bodyPr/>
                    <a:lstStyle/>
                    <a:p>
                      <a:pPr algn="ctr" fontAlgn="base"/>
                      <a:r>
                        <a:rPr lang="en-IN" sz="1200" b="1" dirty="0">
                          <a:effectLst/>
                        </a:rPr>
                        <a:t>gin</a:t>
                      </a:r>
                    </a:p>
                  </a:txBody>
                  <a:tcPr marL="95250" marR="95250" marT="133350" marB="1333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IN" sz="1200" b="0" dirty="0">
                          <a:effectLst/>
                        </a:rPr>
                        <a:t>40.2k</a:t>
                      </a:r>
                    </a:p>
                  </a:txBody>
                  <a:tcPr marL="95250" marR="95250" marT="133350" marB="1333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IN" sz="1200" b="0" dirty="0">
                          <a:effectLst/>
                        </a:rPr>
                        <a:t>4.6k</a:t>
                      </a:r>
                    </a:p>
                  </a:txBody>
                  <a:tcPr marL="95250" marR="95250" marT="133350" marB="1333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6153095"/>
                  </a:ext>
                </a:extLst>
              </a:tr>
              <a:tr h="696648">
                <a:tc>
                  <a:txBody>
                    <a:bodyPr/>
                    <a:lstStyle/>
                    <a:p>
                      <a:pPr algn="ctr" fontAlgn="base"/>
                      <a:r>
                        <a:rPr lang="en-IN" sz="1200" b="1" dirty="0" err="1">
                          <a:effectLst/>
                        </a:rPr>
                        <a:t>beego</a:t>
                      </a:r>
                      <a:endParaRPr lang="en-IN" sz="1200" b="1" dirty="0">
                        <a:effectLst/>
                      </a:endParaRPr>
                    </a:p>
                  </a:txBody>
                  <a:tcPr marL="95250" marR="95250" marT="133350" marB="1333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IN" sz="1200" b="0" dirty="0">
                          <a:effectLst/>
                        </a:rPr>
                        <a:t>24.5k</a:t>
                      </a:r>
                    </a:p>
                  </a:txBody>
                  <a:tcPr marL="95250" marR="95250" marT="133350" marB="1333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IN" sz="1200" b="0" dirty="0">
                          <a:effectLst/>
                        </a:rPr>
                        <a:t>4.9k</a:t>
                      </a:r>
                    </a:p>
                  </a:txBody>
                  <a:tcPr marL="95250" marR="95250" marT="133350" marB="1333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292294"/>
                  </a:ext>
                </a:extLst>
              </a:tr>
              <a:tr h="696648">
                <a:tc>
                  <a:txBody>
                    <a:bodyPr/>
                    <a:lstStyle/>
                    <a:p>
                      <a:pPr algn="ctr" fontAlgn="base"/>
                      <a:r>
                        <a:rPr lang="en-IN" sz="1200" b="1" dirty="0">
                          <a:effectLst/>
                        </a:rPr>
                        <a:t>echo</a:t>
                      </a:r>
                    </a:p>
                  </a:txBody>
                  <a:tcPr marL="95250" marR="95250" marT="133350" marB="1333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IN" sz="1200" b="0" dirty="0">
                          <a:effectLst/>
                        </a:rPr>
                        <a:t>17.7k</a:t>
                      </a:r>
                    </a:p>
                  </a:txBody>
                  <a:tcPr marL="95250" marR="95250" marT="133350" marB="1333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IN" sz="1200" b="0" dirty="0">
                          <a:effectLst/>
                        </a:rPr>
                        <a:t>1.6k</a:t>
                      </a:r>
                    </a:p>
                  </a:txBody>
                  <a:tcPr marL="95250" marR="95250" marT="133350" marB="1333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8611947"/>
                  </a:ext>
                </a:extLst>
              </a:tr>
              <a:tr h="696648">
                <a:tc>
                  <a:txBody>
                    <a:bodyPr/>
                    <a:lstStyle/>
                    <a:p>
                      <a:pPr algn="ctr" fontAlgn="base"/>
                      <a:r>
                        <a:rPr lang="en-IN" sz="1200" b="1" dirty="0">
                          <a:effectLst/>
                        </a:rPr>
                        <a:t>kit</a:t>
                      </a:r>
                    </a:p>
                  </a:txBody>
                  <a:tcPr marL="95250" marR="95250" marT="133350" marB="1333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IN" sz="1200" b="0" dirty="0">
                          <a:effectLst/>
                        </a:rPr>
                        <a:t>17.5k</a:t>
                      </a:r>
                    </a:p>
                  </a:txBody>
                  <a:tcPr marL="95250" marR="95250" marT="133350" marB="1333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IN" sz="1200" b="0" dirty="0">
                          <a:effectLst/>
                        </a:rPr>
                        <a:t>1.8k</a:t>
                      </a:r>
                    </a:p>
                  </a:txBody>
                  <a:tcPr marL="95250" marR="95250" marT="133350" marB="1333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9410176"/>
                  </a:ext>
                </a:extLst>
              </a:tr>
              <a:tr h="696648">
                <a:tc>
                  <a:txBody>
                    <a:bodyPr/>
                    <a:lstStyle/>
                    <a:p>
                      <a:pPr algn="ctr" fontAlgn="base"/>
                      <a:r>
                        <a:rPr lang="en-IN" sz="1200" b="1" dirty="0" err="1">
                          <a:effectLst/>
                        </a:rPr>
                        <a:t>fasthttp</a:t>
                      </a:r>
                      <a:endParaRPr lang="en-IN" sz="1200" b="1" dirty="0">
                        <a:effectLst/>
                      </a:endParaRPr>
                    </a:p>
                  </a:txBody>
                  <a:tcPr marL="95250" marR="95250" marT="133350" marB="1333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IN" sz="1200" b="0">
                          <a:effectLst/>
                        </a:rPr>
                        <a:t>13k</a:t>
                      </a:r>
                    </a:p>
                  </a:txBody>
                  <a:tcPr marL="95250" marR="95250" marT="133350" marB="1333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IN" sz="1200" b="0" dirty="0">
                          <a:effectLst/>
                        </a:rPr>
                        <a:t>1.1k</a:t>
                      </a:r>
                    </a:p>
                  </a:txBody>
                  <a:tcPr marL="95250" marR="95250" marT="133350" marB="1333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505193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2E726C0A-E544-69F1-8F4C-A1BD449374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9661" y="1489029"/>
            <a:ext cx="5172868" cy="174629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F347262-8552-63F1-0538-EA4C1F63BF35}"/>
              </a:ext>
            </a:extLst>
          </p:cNvPr>
          <p:cNvSpPr txBox="1"/>
          <p:nvPr/>
        </p:nvSpPr>
        <p:spPr>
          <a:xfrm rot="5400000">
            <a:off x="12475308" y="2199147"/>
            <a:ext cx="1514474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800" b="1" dirty="0">
                <a:solidFill>
                  <a:srgbClr val="53EDFF"/>
                </a:solidFill>
                <a:highlight>
                  <a:srgbClr val="08023F"/>
                </a:highlight>
              </a:rPr>
              <a:t>IN 2022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441928D-0200-476C-394B-43253188F10A}"/>
              </a:ext>
            </a:extLst>
          </p:cNvPr>
          <p:cNvCxnSpPr>
            <a:cxnSpLocks/>
          </p:cNvCxnSpPr>
          <p:nvPr/>
        </p:nvCxnSpPr>
        <p:spPr>
          <a:xfrm>
            <a:off x="13017101" y="2986088"/>
            <a:ext cx="430888" cy="0"/>
          </a:xfrm>
          <a:prstGeom prst="line">
            <a:avLst/>
          </a:prstGeom>
          <a:ln w="79375">
            <a:solidFill>
              <a:schemeClr val="tx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2">
            <a:extLst>
              <a:ext uri="{FF2B5EF4-FFF2-40B4-BE49-F238E27FC236}">
                <a16:creationId xmlns:a16="http://schemas.microsoft.com/office/drawing/2014/main" id="{D7C25D51-B607-5FD9-2AEF-E8DA4F04B8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1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002" y="895669"/>
            <a:ext cx="5342819" cy="7333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42176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5FAEA-6F9C-5E16-08C6-BC6A4AC80E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9450" y="-1445470"/>
            <a:ext cx="9308144" cy="4493153"/>
          </a:xfrm>
        </p:spPr>
        <p:txBody>
          <a:bodyPr/>
          <a:lstStyle/>
          <a:p>
            <a:r>
              <a:rPr lang="en-GB" b="1"/>
              <a:t>Key Azure services for Go developers</a:t>
            </a:r>
            <a:endParaRPr lang="en-US"/>
          </a:p>
          <a:p>
            <a:br>
              <a:rPr lang="en-US" dirty="0"/>
            </a:br>
            <a:endParaRPr lang="en-US" dirty="0"/>
          </a:p>
          <a:p>
            <a:endParaRPr lang="en-GB" sz="4300" dirty="0"/>
          </a:p>
        </p:txBody>
      </p:sp>
      <p:pic>
        <p:nvPicPr>
          <p:cNvPr id="3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A23FBE5-E42A-C335-FF6A-267B2FC501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127" y="906145"/>
            <a:ext cx="12649198" cy="6923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3052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nip Diagonal Corner of Rectangle 3">
            <a:extLst>
              <a:ext uri="{FF2B5EF4-FFF2-40B4-BE49-F238E27FC236}">
                <a16:creationId xmlns:a16="http://schemas.microsoft.com/office/drawing/2014/main" id="{02E0E32D-DFA4-EE41-E657-DFC81C6BE7F3}"/>
              </a:ext>
            </a:extLst>
          </p:cNvPr>
          <p:cNvSpPr/>
          <p:nvPr/>
        </p:nvSpPr>
        <p:spPr bwMode="auto">
          <a:xfrm>
            <a:off x="1078707" y="1535906"/>
            <a:ext cx="10972800" cy="5927656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00206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0BFCB9-139A-A74D-F3F0-BCA3D3E2C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Go…</a:t>
            </a:r>
          </a:p>
        </p:txBody>
      </p:sp>
      <p:pic>
        <p:nvPicPr>
          <p:cNvPr id="2050" name="Picture 2" descr="Why Golang ? - DEV Community 👩‍💻👨‍💻">
            <a:extLst>
              <a:ext uri="{FF2B5EF4-FFF2-40B4-BE49-F238E27FC236}">
                <a16:creationId xmlns:a16="http://schemas.microsoft.com/office/drawing/2014/main" id="{61F13EF2-C2B7-760A-CF30-ED74903C8C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7452" y="1915822"/>
            <a:ext cx="10209595" cy="5139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65937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C0244-F1E7-F067-D556-12B61360F6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231" y="766051"/>
            <a:ext cx="9808238" cy="598305"/>
          </a:xfrm>
        </p:spPr>
        <p:txBody>
          <a:bodyPr/>
          <a:lstStyle/>
          <a:p>
            <a:r>
              <a:rPr lang="en-US" dirty="0"/>
              <a:t>Run your first Golang App locally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98324E-BBBC-5635-3937-CDF2A3F19B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00232" y="1371599"/>
            <a:ext cx="6886444" cy="4345741"/>
          </a:xfrm>
        </p:spPr>
        <p:txBody>
          <a:bodyPr/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sz="1800" dirty="0"/>
              <a:t>To run the program, put the code in hello-</a:t>
            </a:r>
            <a:r>
              <a:rPr lang="en-IN" sz="1800" dirty="0" err="1"/>
              <a:t>world.go</a:t>
            </a:r>
            <a:r>
              <a:rPr lang="en-IN" sz="1800" dirty="0"/>
              <a:t> 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sz="1800" dirty="0"/>
              <a:t>use go run.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sz="1800" dirty="0"/>
              <a:t>Sometimes we’ll want to build our programs into binaries. 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sz="1800" dirty="0"/>
              <a:t>We can do this using go build.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sz="1800" dirty="0"/>
              <a:t>Then, execute the built binary directly.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sz="1800" dirty="0"/>
              <a:t>That’s all, you did it </a:t>
            </a:r>
            <a:r>
              <a:rPr lang="en-IN" sz="1800" dirty="0">
                <a:sym typeface="Wingdings" pitchFamily="2" charset="2"/>
              </a:rPr>
              <a:t> 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sz="1800" dirty="0">
                <a:sym typeface="Wingdings" pitchFamily="2" charset="2"/>
              </a:rPr>
              <a:t>If you want to try online compiler checkout ,</a:t>
            </a:r>
            <a:endParaRPr lang="en-IN" sz="1800" dirty="0"/>
          </a:p>
          <a:p>
            <a:pPr>
              <a:lnSpc>
                <a:spcPct val="200000"/>
              </a:lnSpc>
            </a:pPr>
            <a:endParaRPr lang="en-US"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D39961-6375-A8C9-759F-45AC7DD610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5835" y="1364356"/>
            <a:ext cx="5239935" cy="513746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6EA734F-16D7-2894-702A-5615106FB5C6}"/>
              </a:ext>
            </a:extLst>
          </p:cNvPr>
          <p:cNvSpPr txBox="1"/>
          <p:nvPr/>
        </p:nvSpPr>
        <p:spPr>
          <a:xfrm>
            <a:off x="1049135" y="5299851"/>
            <a:ext cx="8708230" cy="424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u="sng" dirty="0">
                <a:solidFill>
                  <a:srgbClr val="00B0F0"/>
                </a:solidFill>
                <a:highlight>
                  <a:srgbClr val="FFFFFF"/>
                </a:highlight>
              </a:rPr>
              <a:t>https://</a:t>
            </a:r>
            <a:r>
              <a:rPr lang="en-US" u="sng" dirty="0" err="1">
                <a:solidFill>
                  <a:srgbClr val="00B0F0"/>
                </a:solidFill>
                <a:highlight>
                  <a:srgbClr val="FFFFFF"/>
                </a:highlight>
              </a:rPr>
              <a:t>go.dev</a:t>
            </a:r>
            <a:r>
              <a:rPr lang="en-US" u="sng" dirty="0">
                <a:solidFill>
                  <a:srgbClr val="00B0F0"/>
                </a:solidFill>
                <a:highlight>
                  <a:srgbClr val="FFFFFF"/>
                </a:highlight>
              </a:rPr>
              <a:t>/play/</a:t>
            </a:r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0B522426-870A-3056-2B5E-A7E18EAE70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1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002" y="895669"/>
            <a:ext cx="5342819" cy="7333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69388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C18DA7-D1A5-38C3-DDCB-FB8DA49120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231" y="-1682632"/>
            <a:ext cx="11965650" cy="3046988"/>
          </a:xfrm>
        </p:spPr>
        <p:txBody>
          <a:bodyPr/>
          <a:lstStyle/>
          <a:p>
            <a:r>
              <a:rPr lang="en-IN" sz="4400" dirty="0"/>
              <a:t>Demo – Deploy Golang App as Service on AKS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D1F45C-0583-0CC0-B3F5-C07A030A0A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720" y="1385138"/>
            <a:ext cx="11910579" cy="6352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5391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809DB10-5D16-458A-9D51-EA73716C3B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072" y="3280209"/>
            <a:ext cx="5298491" cy="1107996"/>
          </a:xfrm>
        </p:spPr>
        <p:txBody>
          <a:bodyPr/>
          <a:lstStyle/>
          <a:p>
            <a:r>
              <a:rPr lang="en-IN" sz="4000" dirty="0"/>
              <a:t>Demo – Deploy Golang App as Service on AKS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EFBBBC-0A89-49E6-8D08-91A3BD4E001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73659" y="4472747"/>
            <a:ext cx="5298491" cy="1354217"/>
          </a:xfrm>
        </p:spPr>
        <p:txBody>
          <a:bodyPr/>
          <a:lstStyle/>
          <a:p>
            <a:r>
              <a:rPr lang="en-IN" sz="1800" dirty="0"/>
              <a:t>Hands-on : Create Simple Golang API App and deploy to Azure Kubernetes through Azure DevOps</a:t>
            </a:r>
            <a:br>
              <a:rPr lang="en-IN" sz="1800" dirty="0"/>
            </a:br>
            <a:br>
              <a:rPr lang="en-IN" sz="1800" dirty="0"/>
            </a:br>
            <a:r>
              <a:rPr lang="en-IN" sz="1800" b="1" dirty="0">
                <a:solidFill>
                  <a:srgbClr val="0078D4"/>
                </a:solidFill>
              </a:rPr>
              <a:t>GitHub Source Code Link:</a:t>
            </a:r>
          </a:p>
          <a:p>
            <a:r>
              <a:rPr lang="en-IN" sz="1600" u="sng" dirty="0">
                <a:solidFill>
                  <a:schemeClr val="bg2">
                    <a:lumMod val="20000"/>
                    <a:lumOff val="80000"/>
                  </a:schemeClr>
                </a:solidFill>
              </a:rPr>
              <a:t>https://</a:t>
            </a:r>
            <a:r>
              <a:rPr lang="en-IN" sz="1600" u="sng" dirty="0" err="1">
                <a:solidFill>
                  <a:schemeClr val="bg2">
                    <a:lumMod val="20000"/>
                    <a:lumOff val="80000"/>
                  </a:schemeClr>
                </a:solidFill>
              </a:rPr>
              <a:t>github.com</a:t>
            </a:r>
            <a:r>
              <a:rPr lang="en-IN" sz="1600" u="sng" dirty="0">
                <a:solidFill>
                  <a:schemeClr val="bg2">
                    <a:lumMod val="20000"/>
                    <a:lumOff val="80000"/>
                  </a:schemeClr>
                </a:solidFill>
              </a:rPr>
              <a:t>/</a:t>
            </a:r>
            <a:r>
              <a:rPr lang="en-IN" sz="1600" u="sng" dirty="0" err="1">
                <a:solidFill>
                  <a:schemeClr val="bg2">
                    <a:lumMod val="20000"/>
                    <a:lumOff val="80000"/>
                  </a:schemeClr>
                </a:solidFill>
              </a:rPr>
              <a:t>priyasundarsp</a:t>
            </a:r>
            <a:r>
              <a:rPr lang="en-IN" sz="1600" u="sng" dirty="0">
                <a:solidFill>
                  <a:schemeClr val="bg2">
                    <a:lumMod val="20000"/>
                    <a:lumOff val="80000"/>
                  </a:schemeClr>
                </a:solidFill>
              </a:rPr>
              <a:t>/</a:t>
            </a:r>
            <a:r>
              <a:rPr lang="en-IN" sz="1600" u="sng" dirty="0" err="1">
                <a:solidFill>
                  <a:schemeClr val="bg2">
                    <a:lumMod val="20000"/>
                    <a:lumOff val="80000"/>
                  </a:schemeClr>
                </a:solidFill>
              </a:rPr>
              <a:t>FirstGolangApp</a:t>
            </a:r>
            <a:endParaRPr lang="en-IN" sz="1600" u="sng" dirty="0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2" name="Picture 4" descr="Why Golang Is Taking Over the Software Industry | by Sunny Beatteay |  Better Programming">
            <a:extLst>
              <a:ext uri="{FF2B5EF4-FFF2-40B4-BE49-F238E27FC236}">
                <a16:creationId xmlns:a16="http://schemas.microsoft.com/office/drawing/2014/main" id="{BF4E72E4-B908-8067-6BAF-63E35E21FB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9250" y="614363"/>
            <a:ext cx="8253229" cy="5693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10D0DCAC-B054-FAB2-8522-B60E9C80E7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1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781" y="895669"/>
            <a:ext cx="5342819" cy="7333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84246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FE85A29F-3FB2-8542-42B8-17A790664B08}"/>
              </a:ext>
            </a:extLst>
          </p:cNvPr>
          <p:cNvSpPr/>
          <p:nvPr/>
        </p:nvSpPr>
        <p:spPr bwMode="auto">
          <a:xfrm>
            <a:off x="7438368" y="1457325"/>
            <a:ext cx="6256228" cy="1079252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21C06BA-1A18-4B7A-9C42-D93807DE3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231" y="810358"/>
            <a:ext cx="8043732" cy="553998"/>
          </a:xfrm>
        </p:spPr>
        <p:txBody>
          <a:bodyPr/>
          <a:lstStyle/>
          <a:p>
            <a:r>
              <a:rPr lang="en-US" sz="4000" dirty="0"/>
              <a:t>Overview of Azure Golang SDKs</a:t>
            </a:r>
            <a:endParaRPr lang="en-I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31936F-F3F9-4D87-AEDF-B036050C230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35804" y="1560433"/>
            <a:ext cx="6579421" cy="4899739"/>
          </a:xfrm>
        </p:spPr>
        <p:txBody>
          <a:bodyPr/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Azure SDK for Go can help you create &amp; manage Azure resources very quickly.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The Azure SDK for Go provides several libraries (grouped into management and client) that allow your Go code to communicate with Azure services. 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Both the management and client libraries are designed to work with both local and cloud environments.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Due to the adoption of generics, the Azure SDK for Go is compatible with Go 1.18 and later.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862E36E-7261-AAF3-420B-CE13CBED83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1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781" y="895669"/>
            <a:ext cx="5342819" cy="7333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833F8A3-E828-D1E4-5986-F1E611861F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8368" y="2536577"/>
            <a:ext cx="6256228" cy="413258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5DE6DC3-0C66-38EC-3393-D016C337ABF3}"/>
              </a:ext>
            </a:extLst>
          </p:cNvPr>
          <p:cNvSpPr/>
          <p:nvPr/>
        </p:nvSpPr>
        <p:spPr bwMode="auto">
          <a:xfrm>
            <a:off x="8586788" y="1664494"/>
            <a:ext cx="3086100" cy="64872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Azure GoLang SDK</a:t>
            </a:r>
          </a:p>
        </p:txBody>
      </p:sp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id="{89E90C04-320B-5EF9-1E86-CB78640DBFF3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11672888" y="1988857"/>
            <a:ext cx="228600" cy="1440143"/>
          </a:xfrm>
          <a:prstGeom prst="bentConnector2">
            <a:avLst/>
          </a:prstGeom>
          <a:ln w="12700"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17182596-6367-A00B-2456-3F0A3FD067B4}"/>
              </a:ext>
            </a:extLst>
          </p:cNvPr>
          <p:cNvSpPr/>
          <p:nvPr/>
        </p:nvSpPr>
        <p:spPr bwMode="auto">
          <a:xfrm>
            <a:off x="8843963" y="3429000"/>
            <a:ext cx="3193256" cy="535781"/>
          </a:xfrm>
          <a:prstGeom prst="rect">
            <a:avLst/>
          </a:prstGeom>
          <a:solidFill>
            <a:schemeClr val="bg1">
              <a:lumMod val="65000"/>
              <a:alpha val="99214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           </a:t>
            </a:r>
            <a:r>
              <a:rPr lang="en-US" sz="2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SDKs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EC4237F-9B3C-0259-5758-296965075392}"/>
              </a:ext>
            </a:extLst>
          </p:cNvPr>
          <p:cNvSpPr/>
          <p:nvPr/>
        </p:nvSpPr>
        <p:spPr bwMode="auto">
          <a:xfrm>
            <a:off x="9647635" y="3485441"/>
            <a:ext cx="1585912" cy="450056"/>
          </a:xfrm>
          <a:prstGeom prst="ellipse">
            <a:avLst/>
          </a:prstGeom>
          <a:noFill/>
          <a:ln>
            <a:noFill/>
            <a:headEnd type="none" w="med" len="med"/>
            <a:tailEnd type="none" w="med" len="med"/>
          </a:ln>
          <a:effectLst>
            <a:glow rad="626592">
              <a:schemeClr val="bg1">
                <a:lumMod val="75000"/>
                <a:alpha val="46000"/>
              </a:schemeClr>
            </a:glo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90250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C18DA7-D1A5-38C3-DDCB-FB8DA49120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618" y="90181"/>
            <a:ext cx="13022926" cy="1817101"/>
          </a:xfrm>
        </p:spPr>
        <p:txBody>
          <a:bodyPr/>
          <a:lstStyle/>
          <a:p>
            <a:r>
              <a:rPr lang="en-IN" sz="4400" dirty="0"/>
              <a:t>Demo – Simple UI App to provision Azure Service using Azure golang SDK</a:t>
            </a:r>
            <a:br>
              <a:rPr lang="en-IN" sz="4400" dirty="0"/>
            </a:br>
            <a:endParaRPr lang="en-US" dirty="0"/>
          </a:p>
        </p:txBody>
      </p:sp>
      <p:pic>
        <p:nvPicPr>
          <p:cNvPr id="3" name="Picture 4" descr="Azure Golang SDK Sample App&#10;">
            <a:extLst>
              <a:ext uri="{FF2B5EF4-FFF2-40B4-BE49-F238E27FC236}">
                <a16:creationId xmlns:a16="http://schemas.microsoft.com/office/drawing/2014/main" id="{84D4F81E-0521-5D0F-6E36-B241EFAEBA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036" y="1419248"/>
            <a:ext cx="13203380" cy="6180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3273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809DB10-5D16-458A-9D51-EA73716C3B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072" y="2172214"/>
            <a:ext cx="5298491" cy="2215991"/>
          </a:xfrm>
        </p:spPr>
        <p:txBody>
          <a:bodyPr/>
          <a:lstStyle/>
          <a:p>
            <a:r>
              <a:rPr lang="en-IN" sz="4000" dirty="0"/>
              <a:t>Demo- Simple UI App to provision Azure Service using Azure golang SDK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EFBBBC-0A89-49E6-8D08-91A3BD4E001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50583" y="4479891"/>
            <a:ext cx="5298491" cy="1077218"/>
          </a:xfrm>
        </p:spPr>
        <p:txBody>
          <a:bodyPr/>
          <a:lstStyle/>
          <a:p>
            <a:r>
              <a:rPr lang="en-IN" sz="1800" dirty="0"/>
              <a:t>Hands-on : Simple </a:t>
            </a:r>
            <a:r>
              <a:rPr lang="en-IN" sz="1800" dirty="0" err="1"/>
              <a:t>Preact</a:t>
            </a:r>
            <a:r>
              <a:rPr lang="en-IN" sz="1800" dirty="0"/>
              <a:t> UI App to deploy azure services using  Azure Golang SDK</a:t>
            </a:r>
            <a:br>
              <a:rPr lang="en-IN" sz="1800" dirty="0"/>
            </a:br>
            <a:r>
              <a:rPr lang="en-IN" sz="1800" b="1" dirty="0">
                <a:solidFill>
                  <a:srgbClr val="0078D4"/>
                </a:solidFill>
              </a:rPr>
              <a:t>GitHub Source Code Link:</a:t>
            </a:r>
          </a:p>
          <a:p>
            <a:r>
              <a:rPr lang="en-IN" sz="1600" dirty="0">
                <a:solidFill>
                  <a:schemeClr val="bg2">
                    <a:lumMod val="20000"/>
                    <a:lumOff val="8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https://github.com/priyasundarsp/AzureGolangSDKApp</a:t>
            </a:r>
            <a:endParaRPr lang="en-IN" sz="1600" dirty="0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5" name="Picture 6" descr="GitHub - Azure/buffalo-azure: A gobuffalo plugin for working with Azure.">
            <a:extLst>
              <a:ext uri="{FF2B5EF4-FFF2-40B4-BE49-F238E27FC236}">
                <a16:creationId xmlns:a16="http://schemas.microsoft.com/office/drawing/2014/main" id="{DCF97225-A7A8-E506-8C9A-347ACDB6EC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7805" y="585994"/>
            <a:ext cx="7225465" cy="5929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E0066387-BA0B-2C3F-65AD-3EEF50DB12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1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002" y="895669"/>
            <a:ext cx="5342819" cy="7333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97459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2F93A47-E520-4975-A551-B1FF3C79A0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2111" y="3331014"/>
            <a:ext cx="6870875" cy="686406"/>
          </a:xfrm>
        </p:spPr>
        <p:txBody>
          <a:bodyPr/>
          <a:lstStyle/>
          <a:p>
            <a:r>
              <a:rPr lang="en-IN" sz="4400" b="1" dirty="0">
                <a:latin typeface="Segoe UI"/>
                <a:cs typeface="Segoe UI"/>
              </a:rPr>
              <a:t>Priyatharshini Sundaram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85808BD-ED85-4361-809F-707298FFDF9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52112" y="4500469"/>
            <a:ext cx="7592476" cy="1538883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Software Engineer III @PayPal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Microsoft Certified Trainer(MCT-2019 to 2023)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>
                <a:cs typeface="Segoe UI"/>
              </a:rPr>
              <a:t>Certified Multi-cloud Architect(6X Azure Certified, 1X GCP Certified)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https://www.linkedin.com/in/priyatharshini-s-75b002110/</a:t>
            </a:r>
            <a:endParaRPr lang="en-US" sz="1600" dirty="0"/>
          </a:p>
        </p:txBody>
      </p:sp>
      <p:pic>
        <p:nvPicPr>
          <p:cNvPr id="8" name="Picture Placeholder 7" descr="A picture containing text&#10;&#10;Description automatically generated">
            <a:extLst>
              <a:ext uri="{FF2B5EF4-FFF2-40B4-BE49-F238E27FC236}">
                <a16:creationId xmlns:a16="http://schemas.microsoft.com/office/drawing/2014/main" id="{63EC323A-8276-4DA5-91B0-125F3F54156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12353" r="12353"/>
          <a:stretch/>
        </p:blipFill>
        <p:spPr>
          <a:xfrm>
            <a:off x="2724389" y="2550041"/>
            <a:ext cx="3129517" cy="3129517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A20A76A-C06E-CB65-F3B0-CCD684D2CB9D}"/>
              </a:ext>
            </a:extLst>
          </p:cNvPr>
          <p:cNvCxnSpPr/>
          <p:nvPr/>
        </p:nvCxnSpPr>
        <p:spPr>
          <a:xfrm>
            <a:off x="7543800" y="5629552"/>
            <a:ext cx="428625" cy="0"/>
          </a:xfrm>
          <a:prstGeom prst="line">
            <a:avLst/>
          </a:prstGeom>
          <a:ln>
            <a:solidFill>
              <a:schemeClr val="bg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40340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5A4BE2-D195-351F-ED59-D009D61E6F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1EABF7-B596-B57F-2B55-6AE46B00656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50834" y="1511776"/>
            <a:ext cx="11929335" cy="5471113"/>
          </a:xfrm>
        </p:spPr>
        <p:txBody>
          <a:bodyPr lIns="0" tIns="0" rIns="0" bIns="0" anchor="t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GitHub Code Repo for Example: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cs typeface="Segoe UI"/>
              </a:rPr>
              <a:t>https://github.com/priyasundarsp/msdocs-go-webapp-quickstart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cs typeface="Segoe UI"/>
              </a:rPr>
              <a:t>https://github.com/priyasundarsp/petstore-golang-sample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cs typeface="Segoe UI"/>
              </a:rPr>
              <a:t>https://github.com/priyasundarsp/azure-sdk-for-go-samples</a:t>
            </a:r>
          </a:p>
          <a:p>
            <a:br>
              <a:rPr lang="en-US" dirty="0"/>
            </a:br>
            <a:r>
              <a:rPr lang="en-US" dirty="0">
                <a:solidFill>
                  <a:srgbClr val="FFFF00"/>
                </a:solidFill>
              </a:rPr>
              <a:t>Reference Documents:</a:t>
            </a:r>
            <a:endParaRPr lang="en-US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cs typeface="Segoe UI"/>
              </a:rPr>
              <a:t>https://github.com/Azure/azure-sdk-for-go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cs typeface="Segoe UI"/>
              </a:rPr>
              <a:t>https://learn.microsoft.com/en-us/azure/developer/go/management-libraries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cs typeface="Segoe UI"/>
              </a:rPr>
              <a:t>https://learn.microsoft.com/en-gb/azure/developer/go/key-azure-services-for-go  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cs typeface="Segoe UI"/>
              </a:rPr>
              <a:t>https://learn.microsoft.com/en-us/azure/developer/go/ 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cs typeface="Segoe UI"/>
              </a:rPr>
              <a:t>https://pkg.go.dev/github.com/ozzyz/azure-sdk-for-go</a:t>
            </a:r>
          </a:p>
        </p:txBody>
      </p:sp>
      <p:pic>
        <p:nvPicPr>
          <p:cNvPr id="5" name="Picture 6" descr="GitHub - Azure/buffalo-azure: A gobuffalo plugin for working with Azure.">
            <a:extLst>
              <a:ext uri="{FF2B5EF4-FFF2-40B4-BE49-F238E27FC236}">
                <a16:creationId xmlns:a16="http://schemas.microsoft.com/office/drawing/2014/main" id="{8060C30D-13C9-6E04-9790-AF7EA002ED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1138" y="90055"/>
            <a:ext cx="9797014" cy="80392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6485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52230B6-FFB0-6CCC-0271-85252C53E987}"/>
              </a:ext>
            </a:extLst>
          </p:cNvPr>
          <p:cNvSpPr/>
          <p:nvPr/>
        </p:nvSpPr>
        <p:spPr>
          <a:xfrm>
            <a:off x="5029478" y="254335"/>
            <a:ext cx="457144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4400" b="1" spc="-60" dirty="0">
                <a:ln w="3175">
                  <a:noFill/>
                </a:ln>
                <a:solidFill>
                  <a:schemeClr val="bg1"/>
                </a:solidFill>
                <a:latin typeface="Segoe UI" pitchFamily="34" charset="0"/>
                <a:cs typeface="Segoe UI" pitchFamily="34" charset="0"/>
              </a:rPr>
              <a:t>Platinum Partner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C4F03DB-EEC1-04D9-DCE9-B7C124BE9135}"/>
              </a:ext>
            </a:extLst>
          </p:cNvPr>
          <p:cNvGrpSpPr/>
          <p:nvPr/>
        </p:nvGrpSpPr>
        <p:grpSpPr>
          <a:xfrm>
            <a:off x="5621825" y="1163866"/>
            <a:ext cx="3341593" cy="1212843"/>
            <a:chOff x="5621825" y="1050976"/>
            <a:chExt cx="3341593" cy="1212843"/>
          </a:xfrm>
        </p:grpSpPr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6F677F80-645F-E040-928E-C486C7108244}"/>
                </a:ext>
              </a:extLst>
            </p:cNvPr>
            <p:cNvSpPr/>
            <p:nvPr/>
          </p:nvSpPr>
          <p:spPr bwMode="auto">
            <a:xfrm>
              <a:off x="5621825" y="1050976"/>
              <a:ext cx="3341593" cy="1212843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IN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5" name="Picture 4" descr="Logo&#10;&#10;Description automatically generated">
              <a:extLst>
                <a:ext uri="{FF2B5EF4-FFF2-40B4-BE49-F238E27FC236}">
                  <a16:creationId xmlns:a16="http://schemas.microsoft.com/office/drawing/2014/main" id="{4544A297-488F-B909-6EA1-B2DD5E23E0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23172" y="1113774"/>
              <a:ext cx="2584054" cy="99693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42B275A5-9A0C-3DF2-C65E-1D1B9862DC00}"/>
              </a:ext>
            </a:extLst>
          </p:cNvPr>
          <p:cNvSpPr/>
          <p:nvPr/>
        </p:nvSpPr>
        <p:spPr>
          <a:xfrm>
            <a:off x="5580751" y="2799226"/>
            <a:ext cx="346889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4400" b="1" spc="-60" dirty="0">
                <a:ln w="3175">
                  <a:noFill/>
                </a:ln>
                <a:solidFill>
                  <a:schemeClr val="bg1"/>
                </a:solidFill>
                <a:latin typeface="Segoe UI" pitchFamily="34" charset="0"/>
                <a:cs typeface="Segoe UI" pitchFamily="34" charset="0"/>
              </a:rPr>
              <a:t>Gold Partner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6913931-49AD-7789-DFA2-E14B8BEC608A}"/>
              </a:ext>
            </a:extLst>
          </p:cNvPr>
          <p:cNvSpPr/>
          <p:nvPr/>
        </p:nvSpPr>
        <p:spPr>
          <a:xfrm>
            <a:off x="5483000" y="5376779"/>
            <a:ext cx="366440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4400" b="1" spc="-60" dirty="0">
                <a:ln w="3175">
                  <a:noFill/>
                </a:ln>
                <a:solidFill>
                  <a:schemeClr val="bg1"/>
                </a:solidFill>
                <a:latin typeface="Segoe UI" pitchFamily="34" charset="0"/>
                <a:cs typeface="Segoe UI" pitchFamily="34" charset="0"/>
              </a:rPr>
              <a:t>Silver Partner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82A7A5B-0C00-FBAF-8981-DA4A0CE22659}"/>
              </a:ext>
            </a:extLst>
          </p:cNvPr>
          <p:cNvGrpSpPr/>
          <p:nvPr/>
        </p:nvGrpSpPr>
        <p:grpSpPr>
          <a:xfrm>
            <a:off x="3374303" y="3719685"/>
            <a:ext cx="7343575" cy="1238352"/>
            <a:chOff x="3631133" y="3627072"/>
            <a:chExt cx="7343575" cy="1238352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C7350E86-726F-119B-77D9-BDC7F13F0F8F}"/>
                </a:ext>
              </a:extLst>
            </p:cNvPr>
            <p:cNvGrpSpPr/>
            <p:nvPr/>
          </p:nvGrpSpPr>
          <p:grpSpPr>
            <a:xfrm>
              <a:off x="7633115" y="3652581"/>
              <a:ext cx="3341593" cy="1212843"/>
              <a:chOff x="7633115" y="3652581"/>
              <a:chExt cx="3341593" cy="1212843"/>
            </a:xfrm>
          </p:grpSpPr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2A42D013-F94C-8C8D-8B37-53DADBA9175E}"/>
                  </a:ext>
                </a:extLst>
              </p:cNvPr>
              <p:cNvSpPr/>
              <p:nvPr/>
            </p:nvSpPr>
            <p:spPr bwMode="auto">
              <a:xfrm>
                <a:off x="7633115" y="3652581"/>
                <a:ext cx="3341593" cy="1212843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IN" sz="24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7" name="Picture 6" descr="Logo&#10;&#10;Description automatically generated">
                <a:extLst>
                  <a:ext uri="{FF2B5EF4-FFF2-40B4-BE49-F238E27FC236}">
                    <a16:creationId xmlns:a16="http://schemas.microsoft.com/office/drawing/2014/main" id="{1B5A5971-FD83-695C-D63D-96F712501C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56118" y="3719685"/>
                <a:ext cx="2695586" cy="1078635"/>
              </a:xfrm>
              <a:prstGeom prst="rect">
                <a:avLst/>
              </a:prstGeom>
            </p:spPr>
          </p:pic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B994613B-4E62-9702-8618-B7BC7DC19C10}"/>
                </a:ext>
              </a:extLst>
            </p:cNvPr>
            <p:cNvGrpSpPr/>
            <p:nvPr/>
          </p:nvGrpSpPr>
          <p:grpSpPr>
            <a:xfrm>
              <a:off x="3631133" y="3627072"/>
              <a:ext cx="3341593" cy="1212843"/>
              <a:chOff x="3631133" y="3627072"/>
              <a:chExt cx="3341593" cy="1212843"/>
            </a:xfrm>
          </p:grpSpPr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82B14202-77CC-A4E8-8DE6-C38465822434}"/>
                  </a:ext>
                </a:extLst>
              </p:cNvPr>
              <p:cNvSpPr/>
              <p:nvPr/>
            </p:nvSpPr>
            <p:spPr bwMode="auto">
              <a:xfrm>
                <a:off x="3631133" y="3627072"/>
                <a:ext cx="3341593" cy="1212843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IN" sz="24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9" name="Picture 8" descr="A picture containing text, tableware, plate, dishware&#10;&#10;Description automatically generated">
                <a:extLst>
                  <a:ext uri="{FF2B5EF4-FFF2-40B4-BE49-F238E27FC236}">
                    <a16:creationId xmlns:a16="http://schemas.microsoft.com/office/drawing/2014/main" id="{001F0265-0267-2361-9ADC-00250A700E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57522" y="3851297"/>
                <a:ext cx="2488815" cy="877283"/>
              </a:xfrm>
              <a:prstGeom prst="rect">
                <a:avLst/>
              </a:prstGeom>
            </p:spPr>
          </p:pic>
        </p:grp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5ADC450-F1B2-7D8B-DEFD-FF518F3AF297}"/>
              </a:ext>
            </a:extLst>
          </p:cNvPr>
          <p:cNvGrpSpPr/>
          <p:nvPr/>
        </p:nvGrpSpPr>
        <p:grpSpPr>
          <a:xfrm>
            <a:off x="2054914" y="6313028"/>
            <a:ext cx="3341593" cy="1212843"/>
            <a:chOff x="2054914" y="6362187"/>
            <a:chExt cx="3341593" cy="1212843"/>
          </a:xfrm>
        </p:grpSpPr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4DDAFCA7-7416-DF3B-3649-947810881BAE}"/>
                </a:ext>
              </a:extLst>
            </p:cNvPr>
            <p:cNvSpPr/>
            <p:nvPr/>
          </p:nvSpPr>
          <p:spPr bwMode="auto">
            <a:xfrm>
              <a:off x="2054914" y="6362187"/>
              <a:ext cx="3341593" cy="1212843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IN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1" name="Picture 10" descr="A picture containing text, clipart, vector graphics&#10;&#10;Description automatically generated">
              <a:extLst>
                <a:ext uri="{FF2B5EF4-FFF2-40B4-BE49-F238E27FC236}">
                  <a16:creationId xmlns:a16="http://schemas.microsoft.com/office/drawing/2014/main" id="{4B799756-3772-C25F-8AF1-197D9C801C8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24646" y="6522343"/>
              <a:ext cx="2602129" cy="892530"/>
            </a:xfrm>
            <a:prstGeom prst="rect">
              <a:avLst/>
            </a:prstGeom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2852F02-B0DE-253F-3C98-6244EDE9EE94}"/>
              </a:ext>
            </a:extLst>
          </p:cNvPr>
          <p:cNvGrpSpPr/>
          <p:nvPr/>
        </p:nvGrpSpPr>
        <p:grpSpPr>
          <a:xfrm>
            <a:off x="9147401" y="6313028"/>
            <a:ext cx="3341593" cy="1212843"/>
            <a:chOff x="9147401" y="6362187"/>
            <a:chExt cx="3341593" cy="1212843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FD4763A9-7D3F-6DA6-60CC-E70CDE8EE682}"/>
                </a:ext>
              </a:extLst>
            </p:cNvPr>
            <p:cNvSpPr/>
            <p:nvPr/>
          </p:nvSpPr>
          <p:spPr bwMode="auto">
            <a:xfrm>
              <a:off x="9147401" y="6362187"/>
              <a:ext cx="3341593" cy="1212843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IN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3" name="Picture 12" descr="Logo&#10;&#10;Description automatically generated">
              <a:extLst>
                <a:ext uri="{FF2B5EF4-FFF2-40B4-BE49-F238E27FC236}">
                  <a16:creationId xmlns:a16="http://schemas.microsoft.com/office/drawing/2014/main" id="{91A45E6E-65E2-A232-86BC-0C878380BB1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85503" y="6362752"/>
              <a:ext cx="1665388" cy="1211713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2BECB3D9-A2D8-363D-F2ED-24D7A27DBB8E}"/>
              </a:ext>
            </a:extLst>
          </p:cNvPr>
          <p:cNvGrpSpPr/>
          <p:nvPr/>
        </p:nvGrpSpPr>
        <p:grpSpPr>
          <a:xfrm>
            <a:off x="5601158" y="6157655"/>
            <a:ext cx="3341593" cy="1523588"/>
            <a:chOff x="5644402" y="6157655"/>
            <a:chExt cx="3341593" cy="1523588"/>
          </a:xfrm>
        </p:grpSpPr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69C96F41-6DB3-CFA4-A8A9-E651D1B424DB}"/>
                </a:ext>
              </a:extLst>
            </p:cNvPr>
            <p:cNvSpPr/>
            <p:nvPr/>
          </p:nvSpPr>
          <p:spPr bwMode="auto">
            <a:xfrm>
              <a:off x="5644402" y="6313028"/>
              <a:ext cx="3341593" cy="1212843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IN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5" name="Picture 14" descr="Logo&#10;&#10;Description automatically generated">
              <a:extLst>
                <a:ext uri="{FF2B5EF4-FFF2-40B4-BE49-F238E27FC236}">
                  <a16:creationId xmlns:a16="http://schemas.microsoft.com/office/drawing/2014/main" id="{ACE63A88-AB55-9617-F1D6-917CF40917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8360" b="24177"/>
            <a:stretch/>
          </p:blipFill>
          <p:spPr>
            <a:xfrm>
              <a:off x="5989498" y="6157655"/>
              <a:ext cx="2651400" cy="15235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694118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759F6C-0D5A-4F9F-AFA0-A2B12E9202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6248310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94737F70-64DD-4F8E-A3F2-F35BD386C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6361145-5F34-4A6D-86DB-6D5F307771A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IN" dirty="0"/>
              <a:t>Priyatharshini Sundaram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2446A7-5246-414F-80CA-48BFD60D377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IN" dirty="0"/>
              <a:t>MCT ,Software Engineer 3</a:t>
            </a:r>
          </a:p>
          <a:p>
            <a:r>
              <a:rPr lang="en-US" sz="18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https://www.linkedin.com/in/priyatharshini-s-75b002110/</a:t>
            </a:r>
            <a:endParaRPr lang="en-US" sz="1800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5C003113-5092-40DF-9F55-ED688FF7915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00229" y="2463467"/>
            <a:ext cx="8286621" cy="676725"/>
          </a:xfrm>
        </p:spPr>
        <p:txBody>
          <a:bodyPr lIns="91440" tIns="45720" rIns="91440" bIns="45720" anchor="t"/>
          <a:lstStyle/>
          <a:p>
            <a:r>
              <a:rPr lang="en-IN" dirty="0">
                <a:cs typeface="Segoe UI"/>
              </a:rPr>
              <a:t>Keep Learning &amp; Keep Rocking </a:t>
            </a:r>
            <a:r>
              <a:rPr lang="en-IN" dirty="0">
                <a:cs typeface="Segoe UI"/>
                <a:sym typeface="Wingdings" pitchFamily="2" charset="2"/>
              </a:rPr>
              <a:t></a:t>
            </a:r>
            <a:endParaRPr lang="en-IN" dirty="0"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32567404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3B4996F-7B3F-4E14-8BE3-61404D2485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7600" y="3100734"/>
            <a:ext cx="10972800" cy="1405193"/>
          </a:xfrm>
        </p:spPr>
        <p:txBody>
          <a:bodyPr/>
          <a:lstStyle/>
          <a:p>
            <a:r>
              <a:rPr lang="en-IN" sz="4300" dirty="0">
                <a:cs typeface="Segoe UI"/>
              </a:rPr>
              <a:t>Automate Azure Kubernetes Service with Golang</a:t>
            </a:r>
            <a:endParaRPr lang="en-IN" dirty="0" err="1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AA004F0-412E-44A1-81C1-6C35A0CFD39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657600" y="4505927"/>
            <a:ext cx="10972800" cy="892552"/>
          </a:xfrm>
        </p:spPr>
        <p:txBody>
          <a:bodyPr wrap="square" lIns="0" tIns="0" rIns="0" bIns="0" anchor="t">
            <a:spAutoFit/>
          </a:bodyPr>
          <a:lstStyle/>
          <a:p>
            <a:r>
              <a:rPr lang="en-IN" dirty="0">
                <a:cs typeface="Segoe UI"/>
              </a:rPr>
              <a:t>Lets Explore how to deploy Golang service in AKS &amp; Create Azure services </a:t>
            </a:r>
            <a:endParaRPr lang="en-US" dirty="0">
              <a:cs typeface="Segoe UI"/>
            </a:endParaRPr>
          </a:p>
          <a:p>
            <a:r>
              <a:rPr lang="en-IN" dirty="0">
                <a:cs typeface="Segoe UI"/>
              </a:rPr>
              <a:t>using Golang SDK</a:t>
            </a:r>
            <a:endParaRPr lang="en-IN">
              <a:cs typeface="Segoe U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B063F8-7CB9-8F9F-B2DB-101AD788ED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82378"/>
            <a:ext cx="4464844" cy="4464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0811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21C06BA-1A18-4B7A-9C42-D93807DE3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231" y="766051"/>
            <a:ext cx="7165050" cy="598305"/>
          </a:xfrm>
        </p:spPr>
        <p:txBody>
          <a:bodyPr/>
          <a:lstStyle/>
          <a:p>
            <a:r>
              <a:rPr lang="en-IN" dirty="0"/>
              <a:t>What we cover today :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31936F-F3F9-4D87-AEDF-B036050C230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22376" y="1452683"/>
            <a:ext cx="11872118" cy="5655779"/>
          </a:xfrm>
        </p:spPr>
        <p:txBody>
          <a:bodyPr/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Why Golang ?</a:t>
            </a:r>
            <a:endParaRPr lang="en-IN" sz="3200" dirty="0">
              <a:solidFill>
                <a:schemeClr val="bg1"/>
              </a:solidFill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What is </a:t>
            </a:r>
            <a:r>
              <a:rPr lang="en-US" sz="3200" dirty="0"/>
              <a:t>Golang</a:t>
            </a:r>
            <a:r>
              <a:rPr lang="en-US" sz="3200" dirty="0">
                <a:solidFill>
                  <a:schemeClr val="bg1"/>
                </a:solidFill>
              </a:rPr>
              <a:t> ?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When to use Golang ?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Demo - Deploy Golang App as Service on AKS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Overview </a:t>
            </a:r>
            <a:r>
              <a:rPr lang="en-US" sz="3200" dirty="0"/>
              <a:t>of </a:t>
            </a:r>
            <a:r>
              <a:rPr lang="en-US" sz="3200" dirty="0">
                <a:solidFill>
                  <a:schemeClr val="bg1"/>
                </a:solidFill>
              </a:rPr>
              <a:t>Azure Golang SDKs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Demo – Simple App to Provision Azure Service using Azure </a:t>
            </a:r>
            <a:r>
              <a:rPr lang="en-US" sz="3200" dirty="0"/>
              <a:t>Golang </a:t>
            </a:r>
            <a:r>
              <a:rPr lang="en-US" sz="3200" dirty="0">
                <a:solidFill>
                  <a:schemeClr val="bg1"/>
                </a:solidFill>
              </a:rPr>
              <a:t>SDK</a:t>
            </a:r>
            <a:endParaRPr lang="en-US" sz="2400" dirty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2C324B21-B476-B7E9-5F38-FD05E3280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1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781" y="895669"/>
            <a:ext cx="5342819" cy="7333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5384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0EDB7A-DA9B-DB02-BCDD-830608B10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395" y="572087"/>
            <a:ext cx="4593300" cy="598305"/>
          </a:xfrm>
        </p:spPr>
        <p:txBody>
          <a:bodyPr/>
          <a:lstStyle/>
          <a:p>
            <a:r>
              <a:rPr lang="en-US" dirty="0"/>
              <a:t>Why GoLang 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865DFB-4FD0-DD72-39D4-35E35558F9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9200" y="2590800"/>
            <a:ext cx="7112000" cy="304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E98457E-6F4F-4941-45DB-66A6E4FA06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451" y="1800225"/>
            <a:ext cx="12868274" cy="5514974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127547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21C06BA-1A18-4B7A-9C42-D93807DE3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230" y="241741"/>
            <a:ext cx="8693814" cy="1122615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US" dirty="0"/>
              <a:t>What is Golang 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31936F-F3F9-4D87-AEDF-B036050C230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35805" y="1560433"/>
            <a:ext cx="5672164" cy="6186309"/>
          </a:xfrm>
        </p:spPr>
        <p:txBody>
          <a:bodyPr/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Young system programming language (It’s open-source)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it’s a new-age(2k born) language with immense speed.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It comes with inbuilt support for applications distributed on a multi-core network.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Golang Is Simple, Fast ,Scalable &amp; Easy To Learn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Ease of concurrency (has Go-routine)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Incredibly fast performance &amp; richness of library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Easy compilation &amp; support garbage collection</a:t>
            </a:r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US" sz="16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92B2614D-3334-EA08-2658-F8EE883571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5244" y="1364356"/>
            <a:ext cx="5439567" cy="6108007"/>
          </a:xfrm>
          <a:prstGeom prst="rect">
            <a:avLst/>
          </a:prstGeom>
          <a:solidFill>
            <a:srgbClr val="00C79F"/>
          </a:solidFill>
          <a:effectLst>
            <a:innerShdw blurRad="63500" dist="50800" dir="18900000">
              <a:prstClr val="black">
                <a:alpha val="50000"/>
              </a:prstClr>
            </a:innerShdw>
          </a:effectLst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C3D9B46-3010-FC5B-427A-29FCCD2C4168}"/>
              </a:ext>
            </a:extLst>
          </p:cNvPr>
          <p:cNvSpPr/>
          <p:nvPr/>
        </p:nvSpPr>
        <p:spPr bwMode="auto">
          <a:xfrm>
            <a:off x="11344276" y="5522119"/>
            <a:ext cx="514349" cy="1078706"/>
          </a:xfrm>
          <a:prstGeom prst="roundRect">
            <a:avLst/>
          </a:prstGeom>
          <a:solidFill>
            <a:srgbClr val="50E6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F571D1-FE23-AE09-4C84-2E9F3F5B4A57}"/>
              </a:ext>
            </a:extLst>
          </p:cNvPr>
          <p:cNvSpPr txBox="1"/>
          <p:nvPr/>
        </p:nvSpPr>
        <p:spPr>
          <a:xfrm>
            <a:off x="11415713" y="5809474"/>
            <a:ext cx="51434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Let’s Go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B785843F-DDC3-053B-5D9D-6D853DE236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1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781" y="895669"/>
            <a:ext cx="5342819" cy="7333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05241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21C06BA-1A18-4B7A-9C42-D93807DE3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231" y="167746"/>
            <a:ext cx="5400544" cy="1196610"/>
          </a:xfrm>
        </p:spPr>
        <p:txBody>
          <a:bodyPr/>
          <a:lstStyle/>
          <a:p>
            <a:r>
              <a:rPr lang="en-IN" dirty="0"/>
              <a:t>When to use Golang 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31936F-F3F9-4D87-AEDF-B036050C230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35804" y="1560433"/>
            <a:ext cx="5643589" cy="5693866"/>
          </a:xfrm>
        </p:spPr>
        <p:txBody>
          <a:bodyPr/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Cloud Designing</a:t>
            </a:r>
            <a:r>
              <a:rPr lang="en-US" sz="3200" dirty="0"/>
              <a:t> &amp; Infrastructure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Real-time Applications Development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Networking Development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Microservices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bg1"/>
              </a:solidFill>
            </a:endParaRPr>
          </a:p>
          <a:p>
            <a:br>
              <a:rPr lang="en-US" sz="1800" dirty="0">
                <a:solidFill>
                  <a:schemeClr val="bg1"/>
                </a:solidFill>
              </a:rPr>
            </a:br>
            <a:endParaRPr lang="en-US" sz="1800" dirty="0">
              <a:solidFill>
                <a:schemeClr val="bg1"/>
              </a:solidFill>
            </a:endParaRPr>
          </a:p>
          <a:p>
            <a:endParaRPr lang="en-US" sz="14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3076" name="Picture 4" descr="How To Connect to Multiple SFTP Servers Using Golang | Tarka Labs Blog">
            <a:extLst>
              <a:ext uri="{FF2B5EF4-FFF2-40B4-BE49-F238E27FC236}">
                <a16:creationId xmlns:a16="http://schemas.microsoft.com/office/drawing/2014/main" id="{2B4D8C11-D73C-0967-D557-7A877FE1CF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3713" y="999360"/>
            <a:ext cx="6207917" cy="6374127"/>
          </a:xfrm>
          <a:prstGeom prst="rect">
            <a:avLst/>
          </a:prstGeom>
          <a:gradFill>
            <a:gsLst>
              <a:gs pos="400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1130028-34E5-35EE-1000-B60755E3D030}"/>
              </a:ext>
            </a:extLst>
          </p:cNvPr>
          <p:cNvSpPr txBox="1"/>
          <p:nvPr/>
        </p:nvSpPr>
        <p:spPr>
          <a:xfrm>
            <a:off x="7093745" y="2376041"/>
            <a:ext cx="1707356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Cloud Designing &amp; Infrastructure</a:t>
            </a:r>
          </a:p>
          <a:p>
            <a:pPr algn="l"/>
            <a:endParaRPr lang="en-US" sz="16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7993D3-C0C7-41F5-0A20-05ABFC13720D}"/>
              </a:ext>
            </a:extLst>
          </p:cNvPr>
          <p:cNvSpPr txBox="1"/>
          <p:nvPr/>
        </p:nvSpPr>
        <p:spPr>
          <a:xfrm>
            <a:off x="11576447" y="6224883"/>
            <a:ext cx="1707356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bg1"/>
                </a:solidFill>
                <a:cs typeface="Segoe UI" pitchFamily="34" charset="0"/>
              </a:rPr>
              <a:t>Microservices</a:t>
            </a:r>
            <a:endParaRPr lang="en-US" sz="16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0A86A44-4A38-EB34-135B-565D3A435157}"/>
              </a:ext>
            </a:extLst>
          </p:cNvPr>
          <p:cNvSpPr txBox="1"/>
          <p:nvPr/>
        </p:nvSpPr>
        <p:spPr>
          <a:xfrm>
            <a:off x="11359753" y="2344638"/>
            <a:ext cx="2140743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bg1"/>
                </a:solidFill>
                <a:cs typeface="Segoe UI" pitchFamily="34" charset="0"/>
              </a:rPr>
              <a:t>Real-time Applications Development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7C9163A-5922-D6F4-1556-2F6D98CCB17B}"/>
              </a:ext>
            </a:extLst>
          </p:cNvPr>
          <p:cNvSpPr txBox="1"/>
          <p:nvPr/>
        </p:nvSpPr>
        <p:spPr>
          <a:xfrm>
            <a:off x="7231856" y="5978661"/>
            <a:ext cx="1631156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bg1"/>
                </a:solidFill>
                <a:cs typeface="Segoe UI" pitchFamily="34" charset="0"/>
              </a:rPr>
              <a:t>Networking Development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64FB4A4F-9618-10A7-89B9-027CF65DD2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1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781" y="895669"/>
            <a:ext cx="5342819" cy="7333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16134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1E217AF-035E-8104-BC6E-E81FEBE5EE68}"/>
              </a:ext>
            </a:extLst>
          </p:cNvPr>
          <p:cNvSpPr/>
          <p:nvPr/>
        </p:nvSpPr>
        <p:spPr bwMode="auto">
          <a:xfrm>
            <a:off x="810452" y="1457325"/>
            <a:ext cx="13098367" cy="6202381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661DBD-7E10-C19A-F613-BE5A7D7333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231" y="766051"/>
            <a:ext cx="7979438" cy="598305"/>
          </a:xfrm>
        </p:spPr>
        <p:txBody>
          <a:bodyPr/>
          <a:lstStyle/>
          <a:p>
            <a:r>
              <a:rPr lang="en-US" dirty="0"/>
              <a:t>Top Companies uses Golang</a:t>
            </a:r>
          </a:p>
        </p:txBody>
      </p:sp>
      <p:pic>
        <p:nvPicPr>
          <p:cNvPr id="4" name="Picture 2" descr="About Netflix - Company Assets">
            <a:extLst>
              <a:ext uri="{FF2B5EF4-FFF2-40B4-BE49-F238E27FC236}">
                <a16:creationId xmlns:a16="http://schemas.microsoft.com/office/drawing/2014/main" id="{EE61BBB4-AAF1-2448-34B4-4CF0E4F200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8915" y="1702784"/>
            <a:ext cx="2585637" cy="1549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utoShape 10" descr="Download SpaceX (Space Exploration Technologies Corp.) Logo ...">
            <a:extLst>
              <a:ext uri="{FF2B5EF4-FFF2-40B4-BE49-F238E27FC236}">
                <a16:creationId xmlns:a16="http://schemas.microsoft.com/office/drawing/2014/main" id="{30B87572-E91A-5E28-E17D-B0CEA736AAD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72" name="Picture 48" descr="Download APPLE LOGO Free PNG transparent image and clipart">
            <a:extLst>
              <a:ext uri="{FF2B5EF4-FFF2-40B4-BE49-F238E27FC236}">
                <a16:creationId xmlns:a16="http://schemas.microsoft.com/office/drawing/2014/main" id="{0E3C0914-80E7-6FC6-D862-68A2B32644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3985" y="4655843"/>
            <a:ext cx="1637597" cy="1374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6" name="Picture 52" descr="Download Free png SpaceX Logo PNG Transparent &amp; SVG Vector - Freebie Supply  - DLPNG.com">
            <a:extLst>
              <a:ext uri="{FF2B5EF4-FFF2-40B4-BE49-F238E27FC236}">
                <a16:creationId xmlns:a16="http://schemas.microsoft.com/office/drawing/2014/main" id="{DEA15E6E-241C-F60B-EB05-F5EF60CFDA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3233" y="3899834"/>
            <a:ext cx="3935097" cy="2951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8" name="Picture 54" descr="Business Ethics Case Analyses: Tesla: A Tragic Loss, Autopilot Failure  (2016)">
            <a:extLst>
              <a:ext uri="{FF2B5EF4-FFF2-40B4-BE49-F238E27FC236}">
                <a16:creationId xmlns:a16="http://schemas.microsoft.com/office/drawing/2014/main" id="{9A174F67-4B70-F988-B8FD-0565B5278B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3331" y="4074369"/>
            <a:ext cx="2096803" cy="1549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0" name="Picture 56" descr="Transparent Png Github Logo PNG Image | Transparent PNG Free Download on  SeekPNG">
            <a:extLst>
              <a:ext uri="{FF2B5EF4-FFF2-40B4-BE49-F238E27FC236}">
                <a16:creationId xmlns:a16="http://schemas.microsoft.com/office/drawing/2014/main" id="{C5D91DA2-12A1-8C84-AD4F-8FB70B6A4C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42044" y="3098049"/>
            <a:ext cx="2390777" cy="801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2" name="Picture 58" descr="Download GitLab Logo in SVG Vector or PNG File Format - Logo.wine">
            <a:extLst>
              <a:ext uri="{FF2B5EF4-FFF2-40B4-BE49-F238E27FC236}">
                <a16:creationId xmlns:a16="http://schemas.microsoft.com/office/drawing/2014/main" id="{745F4A41-4DF9-1904-EEF9-EA80AFCA44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579" y="1515418"/>
            <a:ext cx="2697675" cy="179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4" name="Picture 60">
            <a:extLst>
              <a:ext uri="{FF2B5EF4-FFF2-40B4-BE49-F238E27FC236}">
                <a16:creationId xmlns:a16="http://schemas.microsoft.com/office/drawing/2014/main" id="{F48A9F49-6129-1433-6341-653A9C53A6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8594" y="4286138"/>
            <a:ext cx="1945730" cy="1945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6" name="Picture 62" descr="Cloudflare (NET)">
            <a:extLst>
              <a:ext uri="{FF2B5EF4-FFF2-40B4-BE49-F238E27FC236}">
                <a16:creationId xmlns:a16="http://schemas.microsoft.com/office/drawing/2014/main" id="{5110A607-DD12-BC5C-C748-72F726D7B1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3151" y="1690735"/>
            <a:ext cx="2613434" cy="1088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0" name="Picture 66" descr="Twitter Logo PNG, Free Transparent Twitter Icon - Free Transparent PNG Logos">
            <a:extLst>
              <a:ext uri="{FF2B5EF4-FFF2-40B4-BE49-F238E27FC236}">
                <a16:creationId xmlns:a16="http://schemas.microsoft.com/office/drawing/2014/main" id="{8D2BA6F7-7A94-36D8-0F90-8FA56A0068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0084" y="1717469"/>
            <a:ext cx="1394347" cy="1394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2" name="Picture 68" descr="Intel Logo PNG, Intel Logo Transparent Background - FreeIconsPNG">
            <a:extLst>
              <a:ext uri="{FF2B5EF4-FFF2-40B4-BE49-F238E27FC236}">
                <a16:creationId xmlns:a16="http://schemas.microsoft.com/office/drawing/2014/main" id="{72971402-35E7-6936-EAA5-970955BBD8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2886" y="3156822"/>
            <a:ext cx="1848228" cy="1261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4" name="Picture 70" descr="Dropbox Logo transparent PNG - StickPNG">
            <a:extLst>
              <a:ext uri="{FF2B5EF4-FFF2-40B4-BE49-F238E27FC236}">
                <a16:creationId xmlns:a16="http://schemas.microsoft.com/office/drawing/2014/main" id="{B311FD58-CBAA-33C8-A654-1FD42F7699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519" y="2081858"/>
            <a:ext cx="2767446" cy="2767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6" name="Picture 72" descr="Uber logo PNG images free download">
            <a:extLst>
              <a:ext uri="{FF2B5EF4-FFF2-40B4-BE49-F238E27FC236}">
                <a16:creationId xmlns:a16="http://schemas.microsoft.com/office/drawing/2014/main" id="{BF28AC07-6E20-E456-E3A5-8226D5DAAA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4008" y="5814483"/>
            <a:ext cx="1697371" cy="1697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02" name="Picture 78" descr="photos-facebook-logo-png-transparent-background-13 | Dune Audio Productions">
            <a:extLst>
              <a:ext uri="{FF2B5EF4-FFF2-40B4-BE49-F238E27FC236}">
                <a16:creationId xmlns:a16="http://schemas.microsoft.com/office/drawing/2014/main" id="{BB7CC0C3-2391-9E89-9CF7-2C7E892335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0818" y="3132974"/>
            <a:ext cx="2327211" cy="1310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06" name="Picture 82" descr="YouTube Logo PNG, Transparent YouTube Logo Icon Free DOWNLOAD">
            <a:extLst>
              <a:ext uri="{FF2B5EF4-FFF2-40B4-BE49-F238E27FC236}">
                <a16:creationId xmlns:a16="http://schemas.microsoft.com/office/drawing/2014/main" id="{2CA311CC-F8BE-B0B3-B1E0-677CBBA475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3871" y="1313654"/>
            <a:ext cx="3224145" cy="2143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08" name="Picture 84" descr="Docker Logos - Docker">
            <a:extLst>
              <a:ext uri="{FF2B5EF4-FFF2-40B4-BE49-F238E27FC236}">
                <a16:creationId xmlns:a16="http://schemas.microsoft.com/office/drawing/2014/main" id="{9D772511-6D73-92CA-6557-03659CA654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2665" y="5798347"/>
            <a:ext cx="1876402" cy="160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10" name="Picture 86" descr="IBM Logo Transparent PNG, IBM Emblem Free Download - Free ...">
            <a:extLst>
              <a:ext uri="{FF2B5EF4-FFF2-40B4-BE49-F238E27FC236}">
                <a16:creationId xmlns:a16="http://schemas.microsoft.com/office/drawing/2014/main" id="{7BE758CE-B0CB-4194-391A-90A95378F8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5367" y="6231868"/>
            <a:ext cx="2559972" cy="1279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18" name="Picture 94" descr="Heroku, original, wordmark, logo Icon in Devicon">
            <a:extLst>
              <a:ext uri="{FF2B5EF4-FFF2-40B4-BE49-F238E27FC236}">
                <a16:creationId xmlns:a16="http://schemas.microsoft.com/office/drawing/2014/main" id="{A4BB9D95-FF43-1EF3-17C7-0B87CDC1C0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6979" y="4267200"/>
            <a:ext cx="1565681" cy="1565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2" name="Picture 98" descr="SoundCloud Review | PCMag">
            <a:extLst>
              <a:ext uri="{FF2B5EF4-FFF2-40B4-BE49-F238E27FC236}">
                <a16:creationId xmlns:a16="http://schemas.microsoft.com/office/drawing/2014/main" id="{8BF98020-53FC-9339-F938-2D08CC6550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044" y="6079265"/>
            <a:ext cx="2808907" cy="1580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4" name="Picture 100">
            <a:extLst>
              <a:ext uri="{FF2B5EF4-FFF2-40B4-BE49-F238E27FC236}">
                <a16:creationId xmlns:a16="http://schemas.microsoft.com/office/drawing/2014/main" id="{F7FEE3DE-4EBB-0759-3BA0-BFA4E0E2FE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662" y="3131615"/>
            <a:ext cx="2529520" cy="945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" name="Picture 102">
            <a:extLst>
              <a:ext uri="{FF2B5EF4-FFF2-40B4-BE49-F238E27FC236}">
                <a16:creationId xmlns:a16="http://schemas.microsoft.com/office/drawing/2014/main" id="{052A3801-1DA0-773E-61F1-79BA23760B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7537" y="6384979"/>
            <a:ext cx="1424196" cy="1218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42619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6D7742-59FE-8C4D-A471-2ADCA74282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230" y="-268958"/>
            <a:ext cx="8807596" cy="1196610"/>
          </a:xfrm>
        </p:spPr>
        <p:txBody>
          <a:bodyPr/>
          <a:lstStyle/>
          <a:p>
            <a:r>
              <a:rPr lang="en-US" dirty="0"/>
              <a:t>How &amp; Where Uber using Golang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D5F701-8713-475D-D6F5-9CE9120E75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251" y="1865461"/>
            <a:ext cx="6126645" cy="512112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7660FDC-FD31-C1BB-696C-20BDCFA7C2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5427" y="1865461"/>
            <a:ext cx="6261100" cy="512112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4038B9A-FEF9-83B2-4473-2AB1370317E3}"/>
              </a:ext>
            </a:extLst>
          </p:cNvPr>
          <p:cNvSpPr txBox="1"/>
          <p:nvPr/>
        </p:nvSpPr>
        <p:spPr>
          <a:xfrm>
            <a:off x="857250" y="1378422"/>
            <a:ext cx="4068417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800" b="1" dirty="0">
                <a:solidFill>
                  <a:schemeClr val="bg1"/>
                </a:solidFill>
              </a:rPr>
              <a:t>High-level architecture of Uber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ECF84B9-0740-5479-FB37-3B4E6CDCAF83}"/>
              </a:ext>
            </a:extLst>
          </p:cNvPr>
          <p:cNvSpPr txBox="1"/>
          <p:nvPr/>
        </p:nvSpPr>
        <p:spPr>
          <a:xfrm>
            <a:off x="7145427" y="1350604"/>
            <a:ext cx="454299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800" b="1" dirty="0">
                <a:solidFill>
                  <a:schemeClr val="bg1"/>
                </a:solidFill>
              </a:rPr>
              <a:t>Service architecture for geofence lookup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FA62B1-F87B-6D2B-CFEE-4C39CB48A4EC}"/>
              </a:ext>
            </a:extLst>
          </p:cNvPr>
          <p:cNvSpPr txBox="1"/>
          <p:nvPr/>
        </p:nvSpPr>
        <p:spPr>
          <a:xfrm>
            <a:off x="857250" y="7129670"/>
            <a:ext cx="981074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800" b="1" dirty="0">
                <a:solidFill>
                  <a:schemeClr val="bg1"/>
                </a:solidFill>
              </a:rPr>
              <a:t>Reference</a:t>
            </a:r>
            <a:r>
              <a:rPr lang="en-US" sz="1800" dirty="0">
                <a:solidFill>
                  <a:schemeClr val="bg1"/>
                </a:solidFill>
              </a:rPr>
              <a:t> : </a:t>
            </a:r>
            <a:r>
              <a:rPr lang="en-US" sz="1800" u="sng" dirty="0">
                <a:solidFill>
                  <a:schemeClr val="bg2">
                    <a:lumMod val="75000"/>
                  </a:schemeClr>
                </a:solidFill>
              </a:rPr>
              <a:t>https://</a:t>
            </a:r>
            <a:r>
              <a:rPr lang="en-US" sz="1800" u="sng" dirty="0" err="1">
                <a:solidFill>
                  <a:schemeClr val="bg2">
                    <a:lumMod val="75000"/>
                  </a:schemeClr>
                </a:solidFill>
              </a:rPr>
              <a:t>www.uber.com</a:t>
            </a:r>
            <a:r>
              <a:rPr lang="en-US" sz="1800" u="sng" dirty="0">
                <a:solidFill>
                  <a:schemeClr val="bg2">
                    <a:lumMod val="75000"/>
                  </a:schemeClr>
                </a:solidFill>
              </a:rPr>
              <a:t>/</a:t>
            </a:r>
            <a:r>
              <a:rPr lang="en-US" sz="1800" u="sng" dirty="0" err="1">
                <a:solidFill>
                  <a:schemeClr val="bg2">
                    <a:lumMod val="75000"/>
                  </a:schemeClr>
                </a:solidFill>
              </a:rPr>
              <a:t>en</a:t>
            </a:r>
            <a:r>
              <a:rPr lang="en-US" sz="1800" u="sng" dirty="0">
                <a:solidFill>
                  <a:schemeClr val="bg2">
                    <a:lumMod val="75000"/>
                  </a:schemeClr>
                </a:solidFill>
              </a:rPr>
              <a:t>-IN/blog/go-geofence-highest-query-per-second-service/</a:t>
            </a:r>
          </a:p>
        </p:txBody>
      </p:sp>
      <p:pic>
        <p:nvPicPr>
          <p:cNvPr id="12302" name="Picture 14" descr="Uber customers to pay gas surcharge for next two months | AM 1090 The Flag  KTGO">
            <a:extLst>
              <a:ext uri="{FF2B5EF4-FFF2-40B4-BE49-F238E27FC236}">
                <a16:creationId xmlns:a16="http://schemas.microsoft.com/office/drawing/2014/main" id="{45AC9245-401A-D7C1-8EAB-305E589BA7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5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250" y="1992164"/>
            <a:ext cx="942975" cy="530423"/>
          </a:xfrm>
          <a:prstGeom prst="rect">
            <a:avLst/>
          </a:prstGeom>
          <a:noFill/>
          <a:effectLst>
            <a:glow rad="127000">
              <a:schemeClr val="bg1">
                <a:alpha val="89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8648361"/>
      </p:ext>
    </p:extLst>
  </p:cSld>
  <p:clrMapOvr>
    <a:masterClrMapping/>
  </p:clrMapOvr>
</p:sld>
</file>

<file path=ppt/theme/theme1.xml><?xml version="1.0" encoding="utf-8"?>
<a:theme xmlns:a="http://schemas.openxmlformats.org/drawingml/2006/main" name="Document template - Corp grid">
  <a:themeElements>
    <a:clrScheme name="Personnalisé 1">
      <a:dk1>
        <a:srgbClr val="000000"/>
      </a:dk1>
      <a:lt1>
        <a:srgbClr val="FFFFFF"/>
      </a:lt1>
      <a:dk2>
        <a:srgbClr val="243A5E"/>
      </a:dk2>
      <a:lt2>
        <a:srgbClr val="50E6FF"/>
      </a:lt2>
      <a:accent1>
        <a:srgbClr val="0078D4"/>
      </a:accent1>
      <a:accent2>
        <a:srgbClr val="D83B01"/>
      </a:accent2>
      <a:accent3>
        <a:srgbClr val="107C10"/>
      </a:accent3>
      <a:accent4>
        <a:srgbClr val="8661C5"/>
      </a:accent4>
      <a:accent5>
        <a:srgbClr val="008575"/>
      </a:accent5>
      <a:accent6>
        <a:srgbClr val="FFB900"/>
      </a:accent6>
      <a:hlink>
        <a:srgbClr val="505050"/>
      </a:hlink>
      <a:folHlink>
        <a:srgbClr val="505050"/>
      </a:folHlink>
    </a:clrScheme>
    <a:fontScheme name="Custom 3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18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3" id="{1A99765A-B52B-45C8-8F60-BFFF66046259}" vid="{C5B0352E-D9F5-475F-BFE9-E2A1178029C1}"/>
    </a:ext>
  </a:extLst>
</a:theme>
</file>

<file path=ppt/theme/theme2.xml><?xml version="1.0" encoding="utf-8"?>
<a:theme xmlns:a="http://schemas.openxmlformats.org/drawingml/2006/main" name="1_Document template - Corp grid">
  <a:themeElements>
    <a:clrScheme name="Personnalisé 1">
      <a:dk1>
        <a:srgbClr val="000000"/>
      </a:dk1>
      <a:lt1>
        <a:srgbClr val="FFFFFF"/>
      </a:lt1>
      <a:dk2>
        <a:srgbClr val="243A5E"/>
      </a:dk2>
      <a:lt2>
        <a:srgbClr val="50E6FF"/>
      </a:lt2>
      <a:accent1>
        <a:srgbClr val="0078D4"/>
      </a:accent1>
      <a:accent2>
        <a:srgbClr val="D83B01"/>
      </a:accent2>
      <a:accent3>
        <a:srgbClr val="107C10"/>
      </a:accent3>
      <a:accent4>
        <a:srgbClr val="8661C5"/>
      </a:accent4>
      <a:accent5>
        <a:srgbClr val="008575"/>
      </a:accent5>
      <a:accent6>
        <a:srgbClr val="FFB900"/>
      </a:accent6>
      <a:hlink>
        <a:srgbClr val="505050"/>
      </a:hlink>
      <a:folHlink>
        <a:srgbClr val="505050"/>
      </a:folHlink>
    </a:clrScheme>
    <a:fontScheme name="Custom 3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18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3" id="{1A99765A-B52B-45C8-8F60-BFFF66046259}" vid="{C5B0352E-D9F5-475F-BFE9-E2A1178029C1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B6A37E6996C184D85BF3BA8E3563761" ma:contentTypeVersion="17" ma:contentTypeDescription="Create a new document." ma:contentTypeScope="" ma:versionID="b04b0f682109e26dfcf23d3ec791eea3">
  <xsd:schema xmlns:xsd="http://www.w3.org/2001/XMLSchema" xmlns:xs="http://www.w3.org/2001/XMLSchema" xmlns:p="http://schemas.microsoft.com/office/2006/metadata/properties" xmlns:ns3="8e29ddae-502e-47f8-b6ac-1930e43e0c49" xmlns:ns4="f9ea4d1f-cef4-4148-b1b3-16bb27743a9d" targetNamespace="http://schemas.microsoft.com/office/2006/metadata/properties" ma:root="true" ma:fieldsID="b5c22b08b9fbb4579c23eff281777499" ns3:_="" ns4:_="">
    <xsd:import namespace="8e29ddae-502e-47f8-b6ac-1930e43e0c49"/>
    <xsd:import namespace="f9ea4d1f-cef4-4148-b1b3-16bb27743a9d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ingHintHash" minOccurs="0"/>
                <xsd:element ref="ns3:SharedWithDetails" minOccurs="0"/>
                <xsd:element ref="ns3:LastSharedByUser" minOccurs="0"/>
                <xsd:element ref="ns3:LastSharedByTime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_STS_x0020_Hashtags" minOccurs="0"/>
                <xsd:element ref="ns3:_STS_x0020_AppliedHashtags" minOccurs="0"/>
                <xsd:element ref="ns4:MediaServiceAutoTags" minOccurs="0"/>
                <xsd:element ref="ns4:MediaServiceOCR" minOccurs="0"/>
                <xsd:element ref="ns4:MediaServiceLocation" minOccurs="0"/>
                <xsd:element ref="ns4:MediaServiceGenerationTime" minOccurs="0"/>
                <xsd:element ref="ns4:MediaServiceEventHashCode" minOccurs="0"/>
                <xsd:element ref="ns4:MediaServiceAutoKeyPoints" minOccurs="0"/>
                <xsd:element ref="ns4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e29ddae-502e-47f8-b6ac-1930e43e0c49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ingHintHash" ma:index="9" nillable="true" ma:displayName="Sharing Hint Hash" ma:internalName="SharingHintHash" ma:readOnly="true">
      <xsd:simpleType>
        <xsd:restriction base="dms:Text"/>
      </xsd:simpleType>
    </xsd:element>
    <xsd:element name="SharedWithDetails" ma:index="1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1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2" nillable="true" ma:displayName="Last Shared By Time" ma:description="" ma:internalName="LastSharedByTime" ma:readOnly="true">
      <xsd:simpleType>
        <xsd:restriction base="dms:DateTime"/>
      </xsd:simpleType>
    </xsd:element>
    <xsd:element name="_STS_x0020_AppliedHashtags" ma:index="17" nillable="true" ma:displayName="Applied Hashtags" ma:description="" ma:internalName="_STS_x0020_AppliedHashtags" ma:readOnly="true" ma:showField="Titl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9ea4d1f-cef4-4148-b1b3-16bb27743a9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3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4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5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_STS_x0020_Hashtags" ma:index="16" nillable="true" ma:displayName="Hashtags" ma:description="" ma:list="{eb00c052-285e-4661-8b6e-1e6352ee6582}" ma:internalName="_STS_x0020_Hashtags" ma:readOnly="false" ma:showField="Titl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ediaServiceAutoTags" ma:index="18" nillable="true" ma:displayName="MediaServiceAutoTags" ma:description="" ma:internalName="MediaServiceAutoTags" ma:readOnly="true">
      <xsd:simpleType>
        <xsd:restriction base="dms:Text"/>
      </xsd:simpleType>
    </xsd:element>
    <xsd:element name="MediaServiceOCR" ma:index="19" nillable="true" ma:displayName="MediaServiceOCR" ma:description="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20" nillable="true" ma:displayName="MediaServiceLocation" ma:internalName="MediaServiceLocation" ma:readOnly="true">
      <xsd:simpleType>
        <xsd:restriction base="dms:Text"/>
      </xsd:simpleType>
    </xsd:element>
    <xsd:element name="MediaServiceGenerationTime" ma:index="2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2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STS_x0020_Hashtags xmlns="f9ea4d1f-cef4-4148-b1b3-16bb27743a9d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1558663-87D8-497C-9D0E-56EDB9CCC22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e29ddae-502e-47f8-b6ac-1930e43e0c49"/>
    <ds:schemaRef ds:uri="f9ea4d1f-cef4-4148-b1b3-16bb27743a9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5DE981C-02F8-499E-81ED-0B76C44C2D1D}">
  <ds:schemaRefs>
    <ds:schemaRef ds:uri="http://www.w3.org/XML/1998/namespace"/>
    <ds:schemaRef ds:uri="http://schemas.microsoft.com/office/2006/metadata/properties"/>
    <ds:schemaRef ds:uri="http://purl.org/dc/elements/1.1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schemas.microsoft.com/office/2006/documentManagement/types"/>
    <ds:schemaRef ds:uri="f9ea4d1f-cef4-4148-b1b3-16bb27743a9d"/>
    <ds:schemaRef ds:uri="8e29ddae-502e-47f8-b6ac-1930e43e0c49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CC661D46-9602-48E1-9F42-2B7287AF026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Windows_PowerPoint_Template-2020</Template>
  <TotalTime>0</TotalTime>
  <Words>998</Words>
  <Application>Microsoft Office PowerPoint</Application>
  <PresentationFormat>Custom</PresentationFormat>
  <Paragraphs>122</Paragraphs>
  <Slides>23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23</vt:i4>
      </vt:variant>
    </vt:vector>
  </HeadingPairs>
  <TitlesOfParts>
    <vt:vector size="25" baseType="lpstr">
      <vt:lpstr>Document template - Corp grid</vt:lpstr>
      <vt:lpstr>1_Document template - Corp grid</vt:lpstr>
      <vt:lpstr>PowerPoint Presentation</vt:lpstr>
      <vt:lpstr>Priyatharshini Sundaram</vt:lpstr>
      <vt:lpstr>Automate Azure Kubernetes Service with Golang</vt:lpstr>
      <vt:lpstr>What we cover today :</vt:lpstr>
      <vt:lpstr>Why GoLang ?</vt:lpstr>
      <vt:lpstr>What is Golang ?</vt:lpstr>
      <vt:lpstr>When to use Golang ?</vt:lpstr>
      <vt:lpstr>Top Companies uses Golang</vt:lpstr>
      <vt:lpstr>How &amp; Where Uber using Golang  </vt:lpstr>
      <vt:lpstr>How &amp; Where Netflix using Golang  </vt:lpstr>
      <vt:lpstr>Golang Top Frameworks( as of 2022)</vt:lpstr>
      <vt:lpstr>Key Azure services for Go developers   </vt:lpstr>
      <vt:lpstr>Let’s Go…</vt:lpstr>
      <vt:lpstr>Run your first Golang App locally </vt:lpstr>
      <vt:lpstr>Demo – Deploy Golang App as Service on AKS</vt:lpstr>
      <vt:lpstr>Demo – Deploy Golang App as Service on AKS</vt:lpstr>
      <vt:lpstr>Overview of Azure Golang SDKs</vt:lpstr>
      <vt:lpstr>Demo – Simple UI App to provision Azure Service using Azure golang SDK </vt:lpstr>
      <vt:lpstr>Demo- Simple UI App to provision Azure Service using Azure golang SDK</vt:lpstr>
      <vt:lpstr>Reference</vt:lpstr>
      <vt:lpstr>PowerPoint Presentation</vt:lpstr>
      <vt:lpstr>Q &amp; A</vt:lpstr>
      <vt:lpstr>PowerPoint Presentation</vt:lpstr>
    </vt:vector>
  </TitlesOfParts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Document or presentation title</dc:title>
  <dc:creator/>
  <cp:lastModifiedBy/>
  <cp:revision>104</cp:revision>
  <dcterms:created xsi:type="dcterms:W3CDTF">2020-10-17T05:30:34Z</dcterms:created>
  <dcterms:modified xsi:type="dcterms:W3CDTF">2022-10-19T16:49:37Z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vijoris@microsoft.com</vt:lpwstr>
  </property>
  <property fmtid="{D5CDD505-2E9C-101B-9397-08002B2CF9AE}" pid="5" name="MSIP_Label_f42aa342-8706-4288-bd11-ebb85995028c_SetDate">
    <vt:lpwstr>2018-06-21T17:19:54.4078926Z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  <property fmtid="{D5CDD505-2E9C-101B-9397-08002B2CF9AE}" pid="10" name="ContentTypeId">
    <vt:lpwstr>0x010100FB6A37E6996C184D85BF3BA8E3563761</vt:lpwstr>
  </property>
</Properties>
</file>